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5" r:id="rId4"/>
    <p:sldId id="337" r:id="rId5"/>
    <p:sldId id="345" r:id="rId6"/>
    <p:sldId id="286" r:id="rId7"/>
    <p:sldId id="356" r:id="rId8"/>
    <p:sldId id="355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CEF88D-D461-45DE-9624-5D7B7EE6476F}" v="11" dt="2024-12-22T03:05:56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660"/>
  </p:normalViewPr>
  <p:slideViewPr>
    <p:cSldViewPr snapToGrid="0">
      <p:cViewPr>
        <p:scale>
          <a:sx n="52" d="100"/>
          <a:sy n="52" d="100"/>
        </p:scale>
        <p:origin x="6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2DF5-1D80-47E5-787A-EFC712495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FDAB4-8AB9-337D-7061-A126D5189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1843D-4147-077A-92A5-15C45321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AD01-0F06-5EEC-045A-77BDA95A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BB84-1FF4-4669-6177-7E02127D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9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4EB6-8920-101F-A71A-E50A27DC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C8FCB-45DE-FCB7-6390-ED7963699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7E652-74B5-80CF-FCA9-642503E8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529-70D1-3500-5BD4-5454C733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2F25C-538F-3605-14BE-09CCBCC5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1CC66B-072A-9979-B265-B82EC3722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A553F-4F42-6E68-428F-604383C89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58C20-01D6-4930-BE7A-F7ABFCAC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7EDDC-2D44-485C-CF54-72ED2C32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CCEF9-17FF-5778-53BF-92C61D2B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6459-7ABD-867E-AEA0-81D369B0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265B-3577-607C-F20F-F6B2C81E7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8029E-6054-913E-CB04-4BBD3FF9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F49D7-6ADE-8837-B304-E0ECE706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A4F46-25F4-6BE8-3393-82A574D0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3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13B6-4634-DDEB-00CE-AE6FF0D4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D2594-4EB1-1A42-CEDE-358F54067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68FF0-57AE-1777-F031-0EF3C98F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12136-3501-50C8-67AF-76A354D4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483DF-E535-2470-DE29-C124CEB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15BC-C4E3-20F6-5FB9-940EFFEC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2634-8977-327E-10CB-B4CA67290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F7084-CDF4-F90D-8172-34748E06B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5233F-C808-1BF3-CE51-AC129614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A46AB-C7D1-A87E-90F5-56E943E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9306E-744F-90DB-82A6-3804C402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AFFA-24D2-A2FF-22D1-8413CFAF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B486D-71DE-570A-538F-3E6B5F459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22EC5-25F1-567E-2226-5C687B69D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8915D-D4BB-8C93-11EA-91DA865BF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89E-8EB4-D7B7-B0DE-E5CC1152D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3B0368-8074-1419-2A65-D2C284C0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91AF57-B2D6-9E12-D13B-3FA4C166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9B73C-DDFB-4D3B-12B7-6E3F5BCE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3B5E-9CA8-E8C0-A6D8-B29646C0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C9A64-AC38-73F8-9192-AC6C7AC6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8BD8D-FBDC-2F1D-5109-3114429B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DA195-84F0-EA70-A578-E537C8F4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B2B94-495F-A44E-EE19-DC16821F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18FC2-3987-A892-48BF-E281356C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1EE3E-12C4-0F78-6E1D-FA8E77E6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E5A6-E59B-5A89-7022-ED7BE54E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DCB0E-8387-6F22-8916-C278742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F913A-3D52-5B3C-E7C2-4352E8266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FCCE8-B33E-8545-6924-6D7D02FF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1833F-6AD7-C5EE-EEC1-C2711847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7C34D-65B7-55FD-622B-1B205E00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3524-ABF1-9387-A513-390A3BDC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7B479-1FEC-DA31-F525-EACAEFDC0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E0C6E-F2B6-8A10-47B4-9EF78C20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93CF9-C499-C383-8696-5B99F1BF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FC73B-B116-690A-ED6B-B5C5005A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B1842-91C4-B2B3-3C12-CEDBC9A2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89A24-4CB8-DBFB-2D90-92CFC430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5C696-B6E8-61A6-105A-673FE81A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18FF4-F3FB-2D20-C493-B8B20FCD0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44C9E5-EC85-4AE3-A6CD-2AD3F9531794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8336-BF7F-D138-9101-359BB4A3C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E06DF-9B94-F91C-6FBB-B52E4162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83A128-3C49-49EE-85F7-8163A498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ralumeindustries.com/collections/auto-electrical-accessories/products/surface-mount-round-outlet-dual" TargetMode="External"/><Relationship Id="rId2" Type="http://schemas.openxmlformats.org/officeDocument/2006/relationships/hyperlink" Target="https://www.amazon.com/Blue-Sea-Systems-Blade-Block/dp/B001P6FTHC/ref=sr_1_4?crid=AM7X4144M35V&amp;dib=eyJ2IjoiMSJ9.q3gROJ5gud0Ld-sP8a3NH-4lsTF6kuQo3aRD2T9aGJ9-6qW9tlUG7Z0W3BFjk8mPFUdxTPGlsTWWK7fYnZA3wj_mijDMt2UbcOktTFxXj07FMLsEC8HyEOUaaymJ0gISk0ClKelT-UqI2_YTxckYBSVkEU3Aey_NOWF-yW38OiOEqRQdkDgGgWUOnHS2NGJOKaOu0hVFt_EUjIf__MY_siii-0nH2MQIuAXbZS8dUwc.RYswS-qvDsCfb8wfDTTS3LnBZ-k_ZySudU2IRfdIyTg&amp;dib_tag=se&amp;keywords=12v%2Bfuse%2Bblock&amp;qid=1728055046&amp;sprefix=12v%2Bfuse%2Bbloc%2Caps%2C164&amp;sr=8-4&amp;th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anlifeoutfitters.com/store/seaflow-42-series-water-pump/" TargetMode="External"/><Relationship Id="rId5" Type="http://schemas.openxmlformats.org/officeDocument/2006/relationships/hyperlink" Target="https://teralumeindustries.com/collections/auto-electrical-accessories/products/65w-dual-quick-charge-3-0-pd-usb-c-charging-outlet" TargetMode="External"/><Relationship Id="rId4" Type="http://schemas.openxmlformats.org/officeDocument/2006/relationships/hyperlink" Target="https://teralumeindustries.com/collections/auto-electrical-accessories/products/100w-dual-quick-charge-3-0-pd-usb-c-charging-outle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splastic.com/catalog/item.aspx?itemid=146386&amp;catid=926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hyperlink" Target="https://www.usplastic.com/catalog/item.aspx?itemid=146406&amp;catid=926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E48-BC9B-69AA-5019-3A40986EB4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Tacoma Tune Build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A5A0C-5180-3AAF-A964-9E32C2523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0D81BB-187B-E4BD-D353-D0DC38C6F9AD}"/>
              </a:ext>
            </a:extLst>
          </p:cNvPr>
          <p:cNvGrpSpPr/>
          <p:nvPr/>
        </p:nvGrpSpPr>
        <p:grpSpPr>
          <a:xfrm>
            <a:off x="3287478" y="1250082"/>
            <a:ext cx="4828034" cy="5532120"/>
            <a:chOff x="3681982" y="662940"/>
            <a:chExt cx="4828034" cy="5532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D55546-9D75-6027-D7E6-03AD8B82B935}"/>
                </a:ext>
              </a:extLst>
            </p:cNvPr>
            <p:cNvSpPr/>
            <p:nvPr/>
          </p:nvSpPr>
          <p:spPr>
            <a:xfrm>
              <a:off x="3681984" y="662940"/>
              <a:ext cx="4828032" cy="55321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E22E2D4-5BCA-15E4-CFD2-D40708924267}"/>
                </a:ext>
              </a:extLst>
            </p:cNvPr>
            <p:cNvSpPr/>
            <p:nvPr/>
          </p:nvSpPr>
          <p:spPr>
            <a:xfrm>
              <a:off x="8135111" y="1796796"/>
              <a:ext cx="374904" cy="16093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1D2BC56-795A-E0B5-A71C-FA848D6683B6}"/>
                </a:ext>
              </a:extLst>
            </p:cNvPr>
            <p:cNvSpPr/>
            <p:nvPr/>
          </p:nvSpPr>
          <p:spPr>
            <a:xfrm rot="10800000">
              <a:off x="8135112" y="3406140"/>
              <a:ext cx="374904" cy="54864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252E79F6-9A6F-ADB2-0129-165A3913928D}"/>
                </a:ext>
              </a:extLst>
            </p:cNvPr>
            <p:cNvSpPr/>
            <p:nvPr/>
          </p:nvSpPr>
          <p:spPr>
            <a:xfrm flipH="1">
              <a:off x="8135111" y="1266444"/>
              <a:ext cx="374904" cy="53035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02A5DA-C8DE-D31A-EEA4-8F23500B95A8}"/>
                </a:ext>
              </a:extLst>
            </p:cNvPr>
            <p:cNvSpPr/>
            <p:nvPr/>
          </p:nvSpPr>
          <p:spPr>
            <a:xfrm>
              <a:off x="3681982" y="1796796"/>
              <a:ext cx="374904" cy="16093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8BAEDD7-F69C-329B-7497-3310D9A1FD99}"/>
                </a:ext>
              </a:extLst>
            </p:cNvPr>
            <p:cNvSpPr/>
            <p:nvPr/>
          </p:nvSpPr>
          <p:spPr>
            <a:xfrm rot="10800000" flipH="1">
              <a:off x="3681982" y="3406140"/>
              <a:ext cx="374904" cy="54864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BCAFAF2-C6B1-50DE-A62F-ACEC0F37FCCC}"/>
                </a:ext>
              </a:extLst>
            </p:cNvPr>
            <p:cNvSpPr/>
            <p:nvPr/>
          </p:nvSpPr>
          <p:spPr>
            <a:xfrm>
              <a:off x="3681982" y="1266444"/>
              <a:ext cx="374904" cy="53035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18844A-323E-F4AD-F408-E90A7A13456D}"/>
              </a:ext>
            </a:extLst>
          </p:cNvPr>
          <p:cNvSpPr txBox="1"/>
          <p:nvPr/>
        </p:nvSpPr>
        <p:spPr>
          <a:xfrm>
            <a:off x="113227" y="147917"/>
            <a:ext cx="281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Flooring, board is 98” x 48”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118E3-222E-478A-895E-D3898A0820E5}"/>
              </a:ext>
            </a:extLst>
          </p:cNvPr>
          <p:cNvSpPr/>
          <p:nvPr/>
        </p:nvSpPr>
        <p:spPr>
          <a:xfrm>
            <a:off x="3287477" y="2393082"/>
            <a:ext cx="4828034" cy="438912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52.8 W x 48 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BBEFAB-B1B2-96BC-B52B-8CC03BFFB027}"/>
              </a:ext>
            </a:extLst>
          </p:cNvPr>
          <p:cNvSpPr/>
          <p:nvPr/>
        </p:nvSpPr>
        <p:spPr>
          <a:xfrm rot="16200000">
            <a:off x="3634950" y="-1877166"/>
            <a:ext cx="4133088" cy="438912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48 x 45.2</a:t>
            </a:r>
          </a:p>
        </p:txBody>
      </p:sp>
      <p:pic>
        <p:nvPicPr>
          <p:cNvPr id="18" name="Picture 17" descr="A close up of a car&#10;&#10;AI-generated content may be incorrect.">
            <a:extLst>
              <a:ext uri="{FF2B5EF4-FFF2-40B4-BE49-F238E27FC236}">
                <a16:creationId xmlns:a16="http://schemas.microsoft.com/office/drawing/2014/main" id="{F4629E4C-DE7A-70D3-9C0A-44260B25D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2772" y="2027440"/>
            <a:ext cx="4182177" cy="3136633"/>
          </a:xfrm>
          <a:prstGeom prst="rect">
            <a:avLst/>
          </a:prstGeom>
        </p:spPr>
      </p:pic>
      <p:pic>
        <p:nvPicPr>
          <p:cNvPr id="22" name="Picture 21" descr="The back of a truck bed&#10;&#10;AI-generated content may be incorrect.">
            <a:extLst>
              <a:ext uri="{FF2B5EF4-FFF2-40B4-BE49-F238E27FC236}">
                <a16:creationId xmlns:a16="http://schemas.microsoft.com/office/drawing/2014/main" id="{200CAC48-0C57-0FB4-8E36-F55BD0CFF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55" y="2135002"/>
            <a:ext cx="3895344" cy="29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3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BAE52-6F77-8745-E819-9AC7ED32B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3C7EAD-0928-07E3-C198-C48BAFDE97AC}"/>
              </a:ext>
            </a:extLst>
          </p:cNvPr>
          <p:cNvSpPr/>
          <p:nvPr/>
        </p:nvSpPr>
        <p:spPr>
          <a:xfrm>
            <a:off x="111959" y="130610"/>
            <a:ext cx="5532120" cy="10479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14B428-5E6A-280F-7BB7-453365F2AE2D}"/>
              </a:ext>
            </a:extLst>
          </p:cNvPr>
          <p:cNvSpPr/>
          <p:nvPr/>
        </p:nvSpPr>
        <p:spPr>
          <a:xfrm>
            <a:off x="111959" y="1643519"/>
            <a:ext cx="5532120" cy="17830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269BE7-9CC4-4887-CD6B-752379811861}"/>
              </a:ext>
            </a:extLst>
          </p:cNvPr>
          <p:cNvSpPr/>
          <p:nvPr/>
        </p:nvSpPr>
        <p:spPr>
          <a:xfrm>
            <a:off x="111959" y="1178544"/>
            <a:ext cx="553212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52B959-0609-447D-4758-AEC7D71B1BAB}"/>
              </a:ext>
            </a:extLst>
          </p:cNvPr>
          <p:cNvSpPr/>
          <p:nvPr/>
        </p:nvSpPr>
        <p:spPr>
          <a:xfrm>
            <a:off x="3529838" y="1061040"/>
            <a:ext cx="1981257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Short Drawer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03E00-8ADF-3AEA-6FCD-01B2713EA605}"/>
              </a:ext>
            </a:extLst>
          </p:cNvPr>
          <p:cNvSpPr/>
          <p:nvPr/>
        </p:nvSpPr>
        <p:spPr>
          <a:xfrm>
            <a:off x="3564480" y="1685666"/>
            <a:ext cx="1955087" cy="8544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Short Drawer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48335EB-7B9B-849B-24CC-948B2D380D98}"/>
              </a:ext>
            </a:extLst>
          </p:cNvPr>
          <p:cNvGrpSpPr/>
          <p:nvPr/>
        </p:nvGrpSpPr>
        <p:grpSpPr>
          <a:xfrm>
            <a:off x="6264028" y="535052"/>
            <a:ext cx="4828034" cy="5532120"/>
            <a:chOff x="3681982" y="662940"/>
            <a:chExt cx="4828034" cy="553212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C07F207-49EC-40D3-1E5C-A779EBB8ECF6}"/>
                </a:ext>
              </a:extLst>
            </p:cNvPr>
            <p:cNvSpPr/>
            <p:nvPr/>
          </p:nvSpPr>
          <p:spPr>
            <a:xfrm>
              <a:off x="3681984" y="662940"/>
              <a:ext cx="4828032" cy="55321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859446A-9399-7BAE-DADB-94BA7EF4DB01}"/>
                </a:ext>
              </a:extLst>
            </p:cNvPr>
            <p:cNvSpPr/>
            <p:nvPr/>
          </p:nvSpPr>
          <p:spPr>
            <a:xfrm>
              <a:off x="8135111" y="1796796"/>
              <a:ext cx="374904" cy="16093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9AEDCE09-6D90-A1A5-AEC0-42D4E20C5CDA}"/>
                </a:ext>
              </a:extLst>
            </p:cNvPr>
            <p:cNvSpPr/>
            <p:nvPr/>
          </p:nvSpPr>
          <p:spPr>
            <a:xfrm rot="10800000">
              <a:off x="8135112" y="3406140"/>
              <a:ext cx="374904" cy="54864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9F54309A-2BB2-BADF-C3CA-0066972B57EC}"/>
                </a:ext>
              </a:extLst>
            </p:cNvPr>
            <p:cNvSpPr/>
            <p:nvPr/>
          </p:nvSpPr>
          <p:spPr>
            <a:xfrm flipH="1">
              <a:off x="8135111" y="1266444"/>
              <a:ext cx="374904" cy="53035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8C122F5-0A95-D674-2A2F-510465DD7117}"/>
                </a:ext>
              </a:extLst>
            </p:cNvPr>
            <p:cNvSpPr/>
            <p:nvPr/>
          </p:nvSpPr>
          <p:spPr>
            <a:xfrm>
              <a:off x="3681982" y="1796796"/>
              <a:ext cx="374904" cy="16093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93C82420-2B3E-3AA5-211A-4AEA49746B3F}"/>
                </a:ext>
              </a:extLst>
            </p:cNvPr>
            <p:cNvSpPr/>
            <p:nvPr/>
          </p:nvSpPr>
          <p:spPr>
            <a:xfrm rot="10800000" flipH="1">
              <a:off x="3681982" y="3406140"/>
              <a:ext cx="374904" cy="548640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20B92D9E-8CAB-D777-5065-BA0334E6DF6C}"/>
                </a:ext>
              </a:extLst>
            </p:cNvPr>
            <p:cNvSpPr/>
            <p:nvPr/>
          </p:nvSpPr>
          <p:spPr>
            <a:xfrm>
              <a:off x="3681982" y="1266444"/>
              <a:ext cx="374904" cy="530352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33393D4-8D05-C30F-ABE3-8D683B6315D2}"/>
              </a:ext>
            </a:extLst>
          </p:cNvPr>
          <p:cNvSpPr/>
          <p:nvPr/>
        </p:nvSpPr>
        <p:spPr>
          <a:xfrm>
            <a:off x="9611657" y="535052"/>
            <a:ext cx="1463040" cy="5532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B9D0AD0-61F1-091A-2EA5-1E078CE95ADB}"/>
              </a:ext>
            </a:extLst>
          </p:cNvPr>
          <p:cNvSpPr/>
          <p:nvPr/>
        </p:nvSpPr>
        <p:spPr>
          <a:xfrm>
            <a:off x="6264027" y="4512692"/>
            <a:ext cx="1463040" cy="1463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Seat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56DB94A-1C26-64AF-5182-EEAC5F6F9C2D}"/>
              </a:ext>
            </a:extLst>
          </p:cNvPr>
          <p:cNvSpPr/>
          <p:nvPr/>
        </p:nvSpPr>
        <p:spPr>
          <a:xfrm>
            <a:off x="6264026" y="535052"/>
            <a:ext cx="3347630" cy="1554480"/>
          </a:xfrm>
          <a:prstGeom prst="rect">
            <a:avLst/>
          </a:prstGeom>
          <a:solidFill>
            <a:srgbClr val="D9F2D0">
              <a:alpha val="72157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Seat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6304829-D540-B361-9A77-AC17E32B1A22}"/>
              </a:ext>
            </a:extLst>
          </p:cNvPr>
          <p:cNvSpPr/>
          <p:nvPr/>
        </p:nvSpPr>
        <p:spPr>
          <a:xfrm rot="5400000">
            <a:off x="6707612" y="432541"/>
            <a:ext cx="877824" cy="11887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SOK 280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99776-BCA4-C501-9FA6-0E1263AA08E4}"/>
              </a:ext>
            </a:extLst>
          </p:cNvPr>
          <p:cNvSpPr/>
          <p:nvPr/>
        </p:nvSpPr>
        <p:spPr>
          <a:xfrm rot="5400000">
            <a:off x="10328997" y="2731787"/>
            <a:ext cx="45719" cy="14503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DB932-BB2A-4DFE-CC14-62DD596300F1}"/>
              </a:ext>
            </a:extLst>
          </p:cNvPr>
          <p:cNvSpPr/>
          <p:nvPr/>
        </p:nvSpPr>
        <p:spPr>
          <a:xfrm rot="5400000">
            <a:off x="10328998" y="1322372"/>
            <a:ext cx="45719" cy="14804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AA2EC4-1170-1C76-3A9D-384DE93B3D4F}"/>
              </a:ext>
            </a:extLst>
          </p:cNvPr>
          <p:cNvSpPr/>
          <p:nvPr/>
        </p:nvSpPr>
        <p:spPr>
          <a:xfrm>
            <a:off x="106508" y="1773671"/>
            <a:ext cx="1554480" cy="1600200"/>
          </a:xfrm>
          <a:prstGeom prst="rect">
            <a:avLst/>
          </a:prstGeom>
          <a:solidFill>
            <a:srgbClr val="D9F2D0">
              <a:alpha val="72157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392D3-20A7-A1C0-92BB-ECACC475C0CB}"/>
              </a:ext>
            </a:extLst>
          </p:cNvPr>
          <p:cNvSpPr/>
          <p:nvPr/>
        </p:nvSpPr>
        <p:spPr>
          <a:xfrm rot="5400000">
            <a:off x="10758549" y="4140178"/>
            <a:ext cx="1591056" cy="8686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Fridge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0333B3-C463-A82F-3936-4E1A75F32868}"/>
              </a:ext>
            </a:extLst>
          </p:cNvPr>
          <p:cNvSpPr/>
          <p:nvPr/>
        </p:nvSpPr>
        <p:spPr>
          <a:xfrm>
            <a:off x="6302754" y="599795"/>
            <a:ext cx="1737360" cy="3657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Inverter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4B841-5EE7-58FC-34C4-205B005087FD}"/>
              </a:ext>
            </a:extLst>
          </p:cNvPr>
          <p:cNvSpPr/>
          <p:nvPr/>
        </p:nvSpPr>
        <p:spPr>
          <a:xfrm>
            <a:off x="3596330" y="2639365"/>
            <a:ext cx="1940274" cy="734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Down opening door (chips/etc)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F4979B-3056-9CCF-2555-01821B6E4CA1}"/>
              </a:ext>
            </a:extLst>
          </p:cNvPr>
          <p:cNvGrpSpPr/>
          <p:nvPr/>
        </p:nvGrpSpPr>
        <p:grpSpPr>
          <a:xfrm rot="16200000">
            <a:off x="9636852" y="618765"/>
            <a:ext cx="1051560" cy="1033272"/>
            <a:chOff x="9638625" y="1001396"/>
            <a:chExt cx="1051560" cy="10332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2A8559-472A-1592-5211-1AB12C805B1E}"/>
                </a:ext>
              </a:extLst>
            </p:cNvPr>
            <p:cNvSpPr/>
            <p:nvPr/>
          </p:nvSpPr>
          <p:spPr>
            <a:xfrm>
              <a:off x="9638625" y="1001396"/>
              <a:ext cx="1051560" cy="10332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Aqua 7 Gal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90E6CB-2570-2854-783A-B88DF3B802D5}"/>
                </a:ext>
              </a:extLst>
            </p:cNvPr>
            <p:cNvSpPr/>
            <p:nvPr/>
          </p:nvSpPr>
          <p:spPr>
            <a:xfrm>
              <a:off x="9641853" y="1385494"/>
              <a:ext cx="253021" cy="25302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3F3C0F-990F-D83F-2654-C700B4C7DD25}"/>
              </a:ext>
            </a:extLst>
          </p:cNvPr>
          <p:cNvGrpSpPr/>
          <p:nvPr/>
        </p:nvGrpSpPr>
        <p:grpSpPr>
          <a:xfrm rot="16200000">
            <a:off x="8514375" y="599076"/>
            <a:ext cx="1051560" cy="1033272"/>
            <a:chOff x="9638625" y="1001396"/>
            <a:chExt cx="1051560" cy="10332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03FE6-97AF-FA97-C319-EB6268E49B88}"/>
                </a:ext>
              </a:extLst>
            </p:cNvPr>
            <p:cNvSpPr/>
            <p:nvPr/>
          </p:nvSpPr>
          <p:spPr>
            <a:xfrm>
              <a:off x="9638625" y="1001396"/>
              <a:ext cx="1051560" cy="10332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Aqua 7 Gal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D6129F-40BC-9722-D4F3-9D3B5B5DD150}"/>
                </a:ext>
              </a:extLst>
            </p:cNvPr>
            <p:cNvSpPr/>
            <p:nvPr/>
          </p:nvSpPr>
          <p:spPr>
            <a:xfrm>
              <a:off x="9641853" y="1385494"/>
              <a:ext cx="253021" cy="25302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52CA99A-4A80-88CA-7684-0194B0147940}"/>
              </a:ext>
            </a:extLst>
          </p:cNvPr>
          <p:cNvSpPr/>
          <p:nvPr/>
        </p:nvSpPr>
        <p:spPr>
          <a:xfrm>
            <a:off x="3937687" y="153048"/>
            <a:ext cx="1591056" cy="8686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Fridge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73870-A8DB-EADD-F41D-70B8EB54733B}"/>
              </a:ext>
            </a:extLst>
          </p:cNvPr>
          <p:cNvSpPr/>
          <p:nvPr/>
        </p:nvSpPr>
        <p:spPr>
          <a:xfrm>
            <a:off x="4430568" y="4172473"/>
            <a:ext cx="374904" cy="6804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 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A6BB5E-086B-C970-BE67-CFBC7104B0BF}"/>
              </a:ext>
            </a:extLst>
          </p:cNvPr>
          <p:cNvSpPr/>
          <p:nvPr/>
        </p:nvSpPr>
        <p:spPr>
          <a:xfrm rot="5400000">
            <a:off x="11259304" y="5351439"/>
            <a:ext cx="374904" cy="6804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 C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C9A4C1-EBC9-0D9F-58A6-4EFBC95B5394}"/>
              </a:ext>
            </a:extLst>
          </p:cNvPr>
          <p:cNvGrpSpPr/>
          <p:nvPr/>
        </p:nvGrpSpPr>
        <p:grpSpPr>
          <a:xfrm>
            <a:off x="11119737" y="2013840"/>
            <a:ext cx="1554480" cy="1371600"/>
            <a:chOff x="11125518" y="2637030"/>
            <a:chExt cx="1554480" cy="1371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DD7D53-3BFF-6236-8F0B-DD8AB9FD99EA}"/>
                </a:ext>
              </a:extLst>
            </p:cNvPr>
            <p:cNvSpPr/>
            <p:nvPr/>
          </p:nvSpPr>
          <p:spPr>
            <a:xfrm>
              <a:off x="11125518" y="2637030"/>
              <a:ext cx="1554480" cy="137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Sink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EC1D36B-CDA5-9E70-0B92-D2F0273987DF}"/>
                </a:ext>
              </a:extLst>
            </p:cNvPr>
            <p:cNvSpPr/>
            <p:nvPr/>
          </p:nvSpPr>
          <p:spPr>
            <a:xfrm>
              <a:off x="11125518" y="2728470"/>
              <a:ext cx="1554480" cy="1188720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Sink cutout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6D6F93-CE04-244B-A544-C9FE11A9D40C}"/>
              </a:ext>
            </a:extLst>
          </p:cNvPr>
          <p:cNvGrpSpPr/>
          <p:nvPr/>
        </p:nvGrpSpPr>
        <p:grpSpPr>
          <a:xfrm>
            <a:off x="1652697" y="155292"/>
            <a:ext cx="1371600" cy="731520"/>
            <a:chOff x="4184364" y="129438"/>
            <a:chExt cx="1371600" cy="7315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6653B7-9251-F078-2F1C-62762D46F493}"/>
                </a:ext>
              </a:extLst>
            </p:cNvPr>
            <p:cNvSpPr/>
            <p:nvPr/>
          </p:nvSpPr>
          <p:spPr>
            <a:xfrm>
              <a:off x="4184364" y="129438"/>
              <a:ext cx="1371600" cy="7315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Sink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D0F3994-D831-2AF0-05D9-5BBC5C5F0861}"/>
                </a:ext>
              </a:extLst>
            </p:cNvPr>
            <p:cNvSpPr/>
            <p:nvPr/>
          </p:nvSpPr>
          <p:spPr>
            <a:xfrm>
              <a:off x="4275804" y="147273"/>
              <a:ext cx="1188720" cy="598995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Sink cutout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21A7B4-C093-6C39-3EC8-B4F5B0F73C95}"/>
              </a:ext>
            </a:extLst>
          </p:cNvPr>
          <p:cNvSpPr/>
          <p:nvPr/>
        </p:nvSpPr>
        <p:spPr>
          <a:xfrm>
            <a:off x="1666739" y="134192"/>
            <a:ext cx="45720" cy="32853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3CDD6-397D-CD78-63F2-400661A7BE42}"/>
              </a:ext>
            </a:extLst>
          </p:cNvPr>
          <p:cNvSpPr/>
          <p:nvPr/>
        </p:nvSpPr>
        <p:spPr>
          <a:xfrm>
            <a:off x="248062" y="-115266"/>
            <a:ext cx="1042416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Stove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B2E38B-19FB-0E19-1F75-40E36ED261E6}"/>
              </a:ext>
            </a:extLst>
          </p:cNvPr>
          <p:cNvSpPr/>
          <p:nvPr/>
        </p:nvSpPr>
        <p:spPr>
          <a:xfrm>
            <a:off x="159626" y="180964"/>
            <a:ext cx="1441335" cy="9251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Drawer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BCAF75-4122-267B-5B83-3E86FE13959E}"/>
              </a:ext>
            </a:extLst>
          </p:cNvPr>
          <p:cNvGrpSpPr/>
          <p:nvPr/>
        </p:nvGrpSpPr>
        <p:grpSpPr>
          <a:xfrm>
            <a:off x="178257" y="1950712"/>
            <a:ext cx="1051560" cy="1444752"/>
            <a:chOff x="1615251" y="1917931"/>
            <a:chExt cx="1051560" cy="144475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5DC66F-BA35-5E11-A7A6-D1BB37DCD5CB}"/>
                </a:ext>
              </a:extLst>
            </p:cNvPr>
            <p:cNvSpPr/>
            <p:nvPr/>
          </p:nvSpPr>
          <p:spPr>
            <a:xfrm>
              <a:off x="1615251" y="1917931"/>
              <a:ext cx="1051560" cy="14447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Aqua 7 Gal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1B321D6-9C76-A581-DC96-33C4A7E9320A}"/>
                </a:ext>
              </a:extLst>
            </p:cNvPr>
            <p:cNvSpPr/>
            <p:nvPr/>
          </p:nvSpPr>
          <p:spPr>
            <a:xfrm>
              <a:off x="2366020" y="1929046"/>
              <a:ext cx="270974" cy="4571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3AAAEF71-ACFB-0150-1B64-F4228B63F6F3}"/>
              </a:ext>
            </a:extLst>
          </p:cNvPr>
          <p:cNvSpPr/>
          <p:nvPr/>
        </p:nvSpPr>
        <p:spPr>
          <a:xfrm>
            <a:off x="1772850" y="1435098"/>
            <a:ext cx="1630566" cy="11050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Drawer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44C08E2-E80E-3B17-740B-C796088D649A}"/>
              </a:ext>
            </a:extLst>
          </p:cNvPr>
          <p:cNvSpPr/>
          <p:nvPr/>
        </p:nvSpPr>
        <p:spPr>
          <a:xfrm>
            <a:off x="5573295" y="141200"/>
            <a:ext cx="45720" cy="32853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B7E099-528B-AF87-68CE-AF9B303F469F}"/>
              </a:ext>
            </a:extLst>
          </p:cNvPr>
          <p:cNvSpPr/>
          <p:nvPr/>
        </p:nvSpPr>
        <p:spPr>
          <a:xfrm>
            <a:off x="5747767" y="1884448"/>
            <a:ext cx="2194560" cy="2834640"/>
          </a:xfrm>
          <a:prstGeom prst="rect">
            <a:avLst/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Table 31X24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2B8ED8-D8C3-33F8-2A86-AB18FFDA7514}"/>
              </a:ext>
            </a:extLst>
          </p:cNvPr>
          <p:cNvSpPr/>
          <p:nvPr/>
        </p:nvSpPr>
        <p:spPr>
          <a:xfrm>
            <a:off x="6742242" y="2045005"/>
            <a:ext cx="1106424" cy="5943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Keyboard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C92059-D635-A9A1-5D63-DB5DC5377194}"/>
              </a:ext>
            </a:extLst>
          </p:cNvPr>
          <p:cNvSpPr/>
          <p:nvPr/>
        </p:nvSpPr>
        <p:spPr>
          <a:xfrm>
            <a:off x="3465616" y="130971"/>
            <a:ext cx="45720" cy="32853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BE3E22-556F-322E-812F-21F66B9A6D31}"/>
              </a:ext>
            </a:extLst>
          </p:cNvPr>
          <p:cNvSpPr/>
          <p:nvPr/>
        </p:nvSpPr>
        <p:spPr>
          <a:xfrm>
            <a:off x="1782673" y="2647140"/>
            <a:ext cx="1620743" cy="734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Down opening door (chips/etc)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960DE2-D1BB-DD5C-2427-18B64559D8FD}"/>
              </a:ext>
            </a:extLst>
          </p:cNvPr>
          <p:cNvSpPr/>
          <p:nvPr/>
        </p:nvSpPr>
        <p:spPr>
          <a:xfrm rot="5400000">
            <a:off x="10320317" y="4692708"/>
            <a:ext cx="45719" cy="14503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3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nk and a counter in a truck&#10;&#10;Description automatically generated">
            <a:extLst>
              <a:ext uri="{FF2B5EF4-FFF2-40B4-BE49-F238E27FC236}">
                <a16:creationId xmlns:a16="http://schemas.microsoft.com/office/drawing/2014/main" id="{6D7D1807-85D7-4D69-38F7-E0E7695BC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9" b="352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DAA75F-BDA0-A16A-AD04-D7892F6EFAA5}"/>
              </a:ext>
            </a:extLst>
          </p:cNvPr>
          <p:cNvSpPr/>
          <p:nvPr/>
        </p:nvSpPr>
        <p:spPr>
          <a:xfrm>
            <a:off x="8242663" y="1188720"/>
            <a:ext cx="875211" cy="365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17.25 + a hair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4EE8B2-5963-64CA-4BB6-36223BE373EB}"/>
              </a:ext>
            </a:extLst>
          </p:cNvPr>
          <p:cNvSpPr/>
          <p:nvPr/>
        </p:nvSpPr>
        <p:spPr>
          <a:xfrm>
            <a:off x="5340364" y="1188720"/>
            <a:ext cx="875211" cy="365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14.125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29631-F045-FEDD-DF3E-DDBAE2EBB67B}"/>
              </a:ext>
            </a:extLst>
          </p:cNvPr>
          <p:cNvSpPr/>
          <p:nvPr/>
        </p:nvSpPr>
        <p:spPr>
          <a:xfrm>
            <a:off x="2232743" y="1188720"/>
            <a:ext cx="875211" cy="365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17 5/8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B5ABAF-953C-83C5-FD16-0F7C76AD0A00}"/>
              </a:ext>
            </a:extLst>
          </p:cNvPr>
          <p:cNvSpPr/>
          <p:nvPr/>
        </p:nvSpPr>
        <p:spPr>
          <a:xfrm>
            <a:off x="5060685" y="5219783"/>
            <a:ext cx="1661662" cy="365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2 x 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BFFD0F-852D-0B87-31B9-287551E82D07}"/>
              </a:ext>
            </a:extLst>
          </p:cNvPr>
          <p:cNvSpPr/>
          <p:nvPr/>
        </p:nvSpPr>
        <p:spPr>
          <a:xfrm>
            <a:off x="4732774" y="3285811"/>
            <a:ext cx="2250830" cy="261257"/>
          </a:xfrm>
          <a:custGeom>
            <a:avLst/>
            <a:gdLst>
              <a:gd name="connsiteX0" fmla="*/ 0 w 2250830"/>
              <a:gd name="connsiteY0" fmla="*/ 211015 h 261257"/>
              <a:gd name="connsiteX1" fmla="*/ 110531 w 2250830"/>
              <a:gd name="connsiteY1" fmla="*/ 0 h 261257"/>
              <a:gd name="connsiteX2" fmla="*/ 2130250 w 2250830"/>
              <a:gd name="connsiteY2" fmla="*/ 20097 h 261257"/>
              <a:gd name="connsiteX3" fmla="*/ 2250830 w 2250830"/>
              <a:gd name="connsiteY3" fmla="*/ 261257 h 261257"/>
              <a:gd name="connsiteX4" fmla="*/ 0 w 2250830"/>
              <a:gd name="connsiteY4" fmla="*/ 211015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830" h="261257">
                <a:moveTo>
                  <a:pt x="0" y="211015"/>
                </a:moveTo>
                <a:lnTo>
                  <a:pt x="110531" y="0"/>
                </a:lnTo>
                <a:lnTo>
                  <a:pt x="2130250" y="20097"/>
                </a:lnTo>
                <a:lnTo>
                  <a:pt x="2250830" y="261257"/>
                </a:lnTo>
                <a:lnTo>
                  <a:pt x="0" y="211015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 X 14.125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8D72AE-3294-E264-AA89-DD1476226606}"/>
              </a:ext>
            </a:extLst>
          </p:cNvPr>
          <p:cNvSpPr/>
          <p:nvPr/>
        </p:nvSpPr>
        <p:spPr>
          <a:xfrm>
            <a:off x="5060685" y="4941276"/>
            <a:ext cx="1661662" cy="2612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1.5 x 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2A012-5870-96B5-3428-DBD5B098489E}"/>
              </a:ext>
            </a:extLst>
          </p:cNvPr>
          <p:cNvSpPr/>
          <p:nvPr/>
        </p:nvSpPr>
        <p:spPr>
          <a:xfrm>
            <a:off x="1416818" y="3135086"/>
            <a:ext cx="3205424" cy="311499"/>
          </a:xfrm>
          <a:custGeom>
            <a:avLst/>
            <a:gdLst>
              <a:gd name="connsiteX0" fmla="*/ 0 w 3205424"/>
              <a:gd name="connsiteY0" fmla="*/ 281354 h 311499"/>
              <a:gd name="connsiteX1" fmla="*/ 351692 w 3205424"/>
              <a:gd name="connsiteY1" fmla="*/ 0 h 311499"/>
              <a:gd name="connsiteX2" fmla="*/ 3175279 w 3205424"/>
              <a:gd name="connsiteY2" fmla="*/ 40193 h 311499"/>
              <a:gd name="connsiteX3" fmla="*/ 3205424 w 3205424"/>
              <a:gd name="connsiteY3" fmla="*/ 311499 h 311499"/>
              <a:gd name="connsiteX4" fmla="*/ 0 w 3205424"/>
              <a:gd name="connsiteY4" fmla="*/ 281354 h 3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424" h="311499">
                <a:moveTo>
                  <a:pt x="0" y="281354"/>
                </a:moveTo>
                <a:lnTo>
                  <a:pt x="351692" y="0"/>
                </a:lnTo>
                <a:lnTo>
                  <a:pt x="3175279" y="40193"/>
                </a:lnTo>
                <a:lnTo>
                  <a:pt x="3205424" y="311499"/>
                </a:lnTo>
                <a:lnTo>
                  <a:pt x="0" y="281354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 X 17 5/8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D14A08-8B5A-9349-7E0D-A4C80F9C68CF}"/>
              </a:ext>
            </a:extLst>
          </p:cNvPr>
          <p:cNvSpPr/>
          <p:nvPr/>
        </p:nvSpPr>
        <p:spPr>
          <a:xfrm>
            <a:off x="6850965" y="5237032"/>
            <a:ext cx="1981535" cy="365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2 x 17.25 + a hair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2EB36F-B24E-362F-1056-03A060948977}"/>
              </a:ext>
            </a:extLst>
          </p:cNvPr>
          <p:cNvSpPr/>
          <p:nvPr/>
        </p:nvSpPr>
        <p:spPr>
          <a:xfrm>
            <a:off x="6850965" y="4958525"/>
            <a:ext cx="1981535" cy="2612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1.5 x 17.25 + a hair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E21555-EE85-229E-3965-51081413BD29}"/>
              </a:ext>
            </a:extLst>
          </p:cNvPr>
          <p:cNvSpPr/>
          <p:nvPr/>
        </p:nvSpPr>
        <p:spPr>
          <a:xfrm>
            <a:off x="7094136" y="3315956"/>
            <a:ext cx="2632668" cy="261257"/>
          </a:xfrm>
          <a:custGeom>
            <a:avLst/>
            <a:gdLst>
              <a:gd name="connsiteX0" fmla="*/ 0 w 2250830"/>
              <a:gd name="connsiteY0" fmla="*/ 211015 h 261257"/>
              <a:gd name="connsiteX1" fmla="*/ 110531 w 2250830"/>
              <a:gd name="connsiteY1" fmla="*/ 0 h 261257"/>
              <a:gd name="connsiteX2" fmla="*/ 2130250 w 2250830"/>
              <a:gd name="connsiteY2" fmla="*/ 20097 h 261257"/>
              <a:gd name="connsiteX3" fmla="*/ 2250830 w 2250830"/>
              <a:gd name="connsiteY3" fmla="*/ 261257 h 261257"/>
              <a:gd name="connsiteX4" fmla="*/ 0 w 2250830"/>
              <a:gd name="connsiteY4" fmla="*/ 211015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830" h="261257">
                <a:moveTo>
                  <a:pt x="0" y="211015"/>
                </a:moveTo>
                <a:lnTo>
                  <a:pt x="110531" y="0"/>
                </a:lnTo>
                <a:lnTo>
                  <a:pt x="2130250" y="20097"/>
                </a:lnTo>
                <a:lnTo>
                  <a:pt x="2250830" y="261257"/>
                </a:lnTo>
                <a:lnTo>
                  <a:pt x="0" y="211015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 X 17.25 + a hair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F28BE1-6106-F717-6FA4-D3687CF5A8EE}"/>
              </a:ext>
            </a:extLst>
          </p:cNvPr>
          <p:cNvSpPr/>
          <p:nvPr/>
        </p:nvSpPr>
        <p:spPr>
          <a:xfrm>
            <a:off x="7251895" y="2643886"/>
            <a:ext cx="2756263" cy="2612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1.5 x 17.25 + a hair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0ECE42AA-075B-6EAE-CFB4-3B7297C4660C}"/>
              </a:ext>
            </a:extLst>
          </p:cNvPr>
          <p:cNvSpPr/>
          <p:nvPr/>
        </p:nvSpPr>
        <p:spPr>
          <a:xfrm>
            <a:off x="5340364" y="120580"/>
            <a:ext cx="2250830" cy="723482"/>
          </a:xfrm>
          <a:prstGeom prst="wedgeRectCallout">
            <a:avLst>
              <a:gd name="adj1" fmla="val 22917"/>
              <a:gd name="adj2" fmla="val 2555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Fridge bolts in to left side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B944D46-9113-3700-C619-64065B8635AD}"/>
              </a:ext>
            </a:extLst>
          </p:cNvPr>
          <p:cNvSpPr/>
          <p:nvPr/>
        </p:nvSpPr>
        <p:spPr>
          <a:xfrm>
            <a:off x="7246536" y="2978499"/>
            <a:ext cx="2632668" cy="261257"/>
          </a:xfrm>
          <a:custGeom>
            <a:avLst/>
            <a:gdLst>
              <a:gd name="connsiteX0" fmla="*/ 0 w 2250830"/>
              <a:gd name="connsiteY0" fmla="*/ 211015 h 261257"/>
              <a:gd name="connsiteX1" fmla="*/ 110531 w 2250830"/>
              <a:gd name="connsiteY1" fmla="*/ 0 h 261257"/>
              <a:gd name="connsiteX2" fmla="*/ 2130250 w 2250830"/>
              <a:gd name="connsiteY2" fmla="*/ 20097 h 261257"/>
              <a:gd name="connsiteX3" fmla="*/ 2250830 w 2250830"/>
              <a:gd name="connsiteY3" fmla="*/ 261257 h 261257"/>
              <a:gd name="connsiteX4" fmla="*/ 0 w 2250830"/>
              <a:gd name="connsiteY4" fmla="*/ 211015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830" h="261257">
                <a:moveTo>
                  <a:pt x="0" y="211015"/>
                </a:moveTo>
                <a:lnTo>
                  <a:pt x="110531" y="0"/>
                </a:lnTo>
                <a:lnTo>
                  <a:pt x="2130250" y="20097"/>
                </a:lnTo>
                <a:lnTo>
                  <a:pt x="2250830" y="261257"/>
                </a:lnTo>
                <a:lnTo>
                  <a:pt x="0" y="211015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 X 17.25 + a hair</a:t>
            </a:r>
          </a:p>
        </p:txBody>
      </p:sp>
    </p:spTree>
    <p:extLst>
      <p:ext uri="{BB962C8B-B14F-4D97-AF65-F5344CB8AC3E}">
        <p14:creationId xmlns:p14="http://schemas.microsoft.com/office/powerpoint/2010/main" val="421563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38C5E-18F8-3375-B81C-DEB77A3CA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B176CB-6583-A57C-46FD-003A3202026E}"/>
              </a:ext>
            </a:extLst>
          </p:cNvPr>
          <p:cNvSpPr/>
          <p:nvPr/>
        </p:nvSpPr>
        <p:spPr>
          <a:xfrm>
            <a:off x="10251440" y="4704080"/>
            <a:ext cx="1076960" cy="13309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Starter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A7235-3BD7-2FE9-B24E-0F4C36C776B5}"/>
              </a:ext>
            </a:extLst>
          </p:cNvPr>
          <p:cNvSpPr/>
          <p:nvPr/>
        </p:nvSpPr>
        <p:spPr>
          <a:xfrm>
            <a:off x="4043680" y="894080"/>
            <a:ext cx="1076960" cy="13309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Battery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E0A945-F36B-2774-8EF6-01B1CE497A5B}"/>
              </a:ext>
            </a:extLst>
          </p:cNvPr>
          <p:cNvSpPr/>
          <p:nvPr/>
        </p:nvSpPr>
        <p:spPr>
          <a:xfrm>
            <a:off x="10683240" y="4805680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81B81D-A918-5B79-39C8-8630E790192D}"/>
              </a:ext>
            </a:extLst>
          </p:cNvPr>
          <p:cNvSpPr/>
          <p:nvPr/>
        </p:nvSpPr>
        <p:spPr>
          <a:xfrm>
            <a:off x="10716260" y="5750560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C94E43-6FA4-2D0F-4C97-4ECA0B46A4B5}"/>
              </a:ext>
            </a:extLst>
          </p:cNvPr>
          <p:cNvSpPr/>
          <p:nvPr/>
        </p:nvSpPr>
        <p:spPr>
          <a:xfrm>
            <a:off x="5021580" y="1005840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9D905F-A688-6F18-6A38-32E136B85790}"/>
              </a:ext>
            </a:extLst>
          </p:cNvPr>
          <p:cNvSpPr/>
          <p:nvPr/>
        </p:nvSpPr>
        <p:spPr>
          <a:xfrm>
            <a:off x="5003800" y="1950720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65BC3-DA3A-9F78-2762-02115FF22016}"/>
              </a:ext>
            </a:extLst>
          </p:cNvPr>
          <p:cNvSpPr/>
          <p:nvPr/>
        </p:nvSpPr>
        <p:spPr>
          <a:xfrm>
            <a:off x="3830320" y="180340"/>
            <a:ext cx="1899920" cy="3708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Chassis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840D28-6D23-5698-4722-640A6D14CECA}"/>
              </a:ext>
            </a:extLst>
          </p:cNvPr>
          <p:cNvSpPr/>
          <p:nvPr/>
        </p:nvSpPr>
        <p:spPr>
          <a:xfrm>
            <a:off x="5349240" y="287020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4C8EC9-DA7C-0A15-234C-FD5ADD4FDECC}"/>
              </a:ext>
            </a:extLst>
          </p:cNvPr>
          <p:cNvSpPr/>
          <p:nvPr/>
        </p:nvSpPr>
        <p:spPr>
          <a:xfrm>
            <a:off x="4100830" y="2679700"/>
            <a:ext cx="962660" cy="8737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DC-DC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C2B61B-E9B9-24FF-1226-7F8EBC4DD400}"/>
              </a:ext>
            </a:extLst>
          </p:cNvPr>
          <p:cNvSpPr/>
          <p:nvPr/>
        </p:nvSpPr>
        <p:spPr>
          <a:xfrm>
            <a:off x="4293870" y="2613660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3B6673-2C40-ACA3-424D-2B190697E4D8}"/>
              </a:ext>
            </a:extLst>
          </p:cNvPr>
          <p:cNvSpPr/>
          <p:nvPr/>
        </p:nvSpPr>
        <p:spPr>
          <a:xfrm>
            <a:off x="4710430" y="3429000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F10AC2-D287-08CF-40BE-6B466478720B}"/>
              </a:ext>
            </a:extLst>
          </p:cNvPr>
          <p:cNvSpPr/>
          <p:nvPr/>
        </p:nvSpPr>
        <p:spPr>
          <a:xfrm>
            <a:off x="4705350" y="2613660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A9DFED-E1C0-FA1C-97B0-D37C6D4CC742}"/>
              </a:ext>
            </a:extLst>
          </p:cNvPr>
          <p:cNvSpPr/>
          <p:nvPr/>
        </p:nvSpPr>
        <p:spPr>
          <a:xfrm>
            <a:off x="4304030" y="3429000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A8A45A2-BB04-3649-9C73-4E6B7DF9D8ED}"/>
              </a:ext>
            </a:extLst>
          </p:cNvPr>
          <p:cNvCxnSpPr>
            <a:stCxn id="4" idx="2"/>
            <a:endCxn id="12" idx="4"/>
          </p:cNvCxnSpPr>
          <p:nvPr/>
        </p:nvCxnSpPr>
        <p:spPr>
          <a:xfrm rot="10800000">
            <a:off x="4817110" y="3642360"/>
            <a:ext cx="5866130" cy="1270000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68BE6A-95DD-414A-DC0D-E9DFCA5618B8}"/>
              </a:ext>
            </a:extLst>
          </p:cNvPr>
          <p:cNvSpPr/>
          <p:nvPr/>
        </p:nvSpPr>
        <p:spPr>
          <a:xfrm>
            <a:off x="9469120" y="4704080"/>
            <a:ext cx="568960" cy="396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50A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F13A1F3-A632-D1A9-0721-95CD52BAC7B3}"/>
              </a:ext>
            </a:extLst>
          </p:cNvPr>
          <p:cNvCxnSpPr>
            <a:cxnSpLocks/>
            <a:stCxn id="6" idx="6"/>
            <a:endCxn id="13" idx="0"/>
          </p:cNvCxnSpPr>
          <p:nvPr/>
        </p:nvCxnSpPr>
        <p:spPr>
          <a:xfrm flipH="1">
            <a:off x="4812030" y="1112520"/>
            <a:ext cx="422910" cy="1501140"/>
          </a:xfrm>
          <a:prstGeom prst="bentConnector4">
            <a:avLst>
              <a:gd name="adj1" fmla="val -54054"/>
              <a:gd name="adj2" fmla="val 9213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59A03B1-5F0A-4877-77BF-2FC35020572C}"/>
              </a:ext>
            </a:extLst>
          </p:cNvPr>
          <p:cNvCxnSpPr>
            <a:cxnSpLocks/>
            <a:stCxn id="15" idx="3"/>
            <a:endCxn id="11" idx="0"/>
          </p:cNvCxnSpPr>
          <p:nvPr/>
        </p:nvCxnSpPr>
        <p:spPr>
          <a:xfrm rot="5400000">
            <a:off x="4798712" y="1734672"/>
            <a:ext cx="480826" cy="127715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1AB3874-53BB-EE0C-5A06-5F994743025D}"/>
              </a:ext>
            </a:extLst>
          </p:cNvPr>
          <p:cNvSpPr/>
          <p:nvPr/>
        </p:nvSpPr>
        <p:spPr>
          <a:xfrm>
            <a:off x="5278120" y="1219200"/>
            <a:ext cx="568960" cy="396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50A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47024F6-80FC-9922-4D72-8BF65523B288}"/>
              </a:ext>
            </a:extLst>
          </p:cNvPr>
          <p:cNvCxnSpPr>
            <a:cxnSpLocks/>
            <a:stCxn id="9" idx="6"/>
            <a:endCxn id="15" idx="0"/>
          </p:cNvCxnSpPr>
          <p:nvPr/>
        </p:nvCxnSpPr>
        <p:spPr>
          <a:xfrm>
            <a:off x="5562600" y="393700"/>
            <a:ext cx="190534" cy="1557020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5BD62DE-6CB4-5073-058F-4D8B2A5F42DD}"/>
              </a:ext>
            </a:extLst>
          </p:cNvPr>
          <p:cNvSpPr/>
          <p:nvPr/>
        </p:nvSpPr>
        <p:spPr>
          <a:xfrm>
            <a:off x="368300" y="5750560"/>
            <a:ext cx="1788160" cy="9499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Solar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D5707DB-DF8B-68CC-CD52-74A17AB00743}"/>
              </a:ext>
            </a:extLst>
          </p:cNvPr>
          <p:cNvSpPr/>
          <p:nvPr/>
        </p:nvSpPr>
        <p:spPr>
          <a:xfrm>
            <a:off x="2049780" y="6334760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823FDCC-5741-106A-31FF-9BDD6E3DFA94}"/>
              </a:ext>
            </a:extLst>
          </p:cNvPr>
          <p:cNvSpPr/>
          <p:nvPr/>
        </p:nvSpPr>
        <p:spPr>
          <a:xfrm>
            <a:off x="2049780" y="5872480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ED7D3B1-AE70-470B-BCB2-02A05BAE8A6A}"/>
              </a:ext>
            </a:extLst>
          </p:cNvPr>
          <p:cNvCxnSpPr>
            <a:cxnSpLocks/>
            <a:stCxn id="15" idx="4"/>
            <a:endCxn id="36" idx="6"/>
          </p:cNvCxnSpPr>
          <p:nvPr/>
        </p:nvCxnSpPr>
        <p:spPr>
          <a:xfrm rot="5400000">
            <a:off x="2100597" y="2326623"/>
            <a:ext cx="3815080" cy="3489994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40EB7427-F52E-6F32-2CAE-2D3EA5489231}"/>
              </a:ext>
            </a:extLst>
          </p:cNvPr>
          <p:cNvCxnSpPr>
            <a:cxnSpLocks/>
            <a:stCxn id="35" idx="6"/>
            <a:endCxn id="14" idx="4"/>
          </p:cNvCxnSpPr>
          <p:nvPr/>
        </p:nvCxnSpPr>
        <p:spPr>
          <a:xfrm flipV="1">
            <a:off x="2263140" y="3642360"/>
            <a:ext cx="2147570" cy="2799080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E59E119-2CCE-772F-3A5D-1716BD92384F}"/>
              </a:ext>
            </a:extLst>
          </p:cNvPr>
          <p:cNvSpPr/>
          <p:nvPr/>
        </p:nvSpPr>
        <p:spPr>
          <a:xfrm>
            <a:off x="3439177" y="5777834"/>
            <a:ext cx="568960" cy="8377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50A</a:t>
            </a:r>
          </a:p>
          <a:p>
            <a:pPr algn="ctr"/>
            <a:r>
              <a:rPr lang="en-US" sz="900"/>
              <a:t>Solar Circuit Breaker</a:t>
            </a: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16FD86-D318-0601-9073-298AB9D56225}"/>
              </a:ext>
            </a:extLst>
          </p:cNvPr>
          <p:cNvSpPr/>
          <p:nvPr/>
        </p:nvSpPr>
        <p:spPr>
          <a:xfrm>
            <a:off x="1079500" y="200660"/>
            <a:ext cx="1076960" cy="949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Table USB ports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9EB5D6-9EBA-30AE-EFA5-9DD6DDD7D1DC}"/>
              </a:ext>
            </a:extLst>
          </p:cNvPr>
          <p:cNvSpPr/>
          <p:nvPr/>
        </p:nvSpPr>
        <p:spPr>
          <a:xfrm>
            <a:off x="5646454" y="1950720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CF2E4254-7199-F632-B3E2-1B2E1378358E}"/>
              </a:ext>
            </a:extLst>
          </p:cNvPr>
          <p:cNvCxnSpPr>
            <a:cxnSpLocks/>
            <a:stCxn id="15" idx="1"/>
            <a:endCxn id="7" idx="6"/>
          </p:cNvCxnSpPr>
          <p:nvPr/>
        </p:nvCxnSpPr>
        <p:spPr>
          <a:xfrm rot="16200000" flipH="1" flipV="1">
            <a:off x="5409713" y="1789413"/>
            <a:ext cx="75434" cy="460540"/>
          </a:xfrm>
          <a:prstGeom prst="bentConnector4">
            <a:avLst>
              <a:gd name="adj1" fmla="val -303046"/>
              <a:gd name="adj2" fmla="val 53392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C790A63-83C8-A5ED-3C02-7FDF44D3BCEB}"/>
              </a:ext>
            </a:extLst>
          </p:cNvPr>
          <p:cNvSpPr/>
          <p:nvPr/>
        </p:nvSpPr>
        <p:spPr>
          <a:xfrm>
            <a:off x="6104574" y="2944182"/>
            <a:ext cx="1450340" cy="1005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0A7709-58D5-4416-0F55-D0F8BFFFAE95}"/>
              </a:ext>
            </a:extLst>
          </p:cNvPr>
          <p:cNvSpPr/>
          <p:nvPr/>
        </p:nvSpPr>
        <p:spPr>
          <a:xfrm>
            <a:off x="6267134" y="2840043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BBA9471-9A2A-6290-D6CC-1B569EE57009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5217160" y="2057400"/>
            <a:ext cx="1156654" cy="782643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2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127EB-05C2-275F-9963-2A9FC645C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6B6951-53BF-05EA-0154-BB1C3907E6A3}"/>
              </a:ext>
            </a:extLst>
          </p:cNvPr>
          <p:cNvSpPr/>
          <p:nvPr/>
        </p:nvSpPr>
        <p:spPr>
          <a:xfrm>
            <a:off x="4043680" y="894080"/>
            <a:ext cx="1076960" cy="13309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Battery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05893F-476D-3F60-2F1D-D5B19DE26AED}"/>
              </a:ext>
            </a:extLst>
          </p:cNvPr>
          <p:cNvSpPr/>
          <p:nvPr/>
        </p:nvSpPr>
        <p:spPr>
          <a:xfrm>
            <a:off x="5021580" y="1005840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A66A02-B68A-7673-24F0-AF3D0802CE18}"/>
              </a:ext>
            </a:extLst>
          </p:cNvPr>
          <p:cNvSpPr/>
          <p:nvPr/>
        </p:nvSpPr>
        <p:spPr>
          <a:xfrm>
            <a:off x="5003800" y="1950720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A798322-6E0D-6D26-4C7F-E1AE7C4B0B49}"/>
              </a:ext>
            </a:extLst>
          </p:cNvPr>
          <p:cNvCxnSpPr>
            <a:cxnSpLocks/>
            <a:stCxn id="6" idx="6"/>
            <a:endCxn id="19" idx="0"/>
          </p:cNvCxnSpPr>
          <p:nvPr/>
        </p:nvCxnSpPr>
        <p:spPr>
          <a:xfrm flipH="1">
            <a:off x="3614420" y="1112520"/>
            <a:ext cx="1620520" cy="1750060"/>
          </a:xfrm>
          <a:prstGeom prst="bentConnector4">
            <a:avLst>
              <a:gd name="adj1" fmla="val -14107"/>
              <a:gd name="adj2" fmla="val 9020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3381E33C-9442-2F9D-D192-EB6DCEB331DA}"/>
              </a:ext>
            </a:extLst>
          </p:cNvPr>
          <p:cNvCxnSpPr>
            <a:cxnSpLocks/>
            <a:stCxn id="7" idx="6"/>
            <a:endCxn id="20" idx="0"/>
          </p:cNvCxnSpPr>
          <p:nvPr/>
        </p:nvCxnSpPr>
        <p:spPr>
          <a:xfrm flipH="1">
            <a:off x="2641600" y="2057400"/>
            <a:ext cx="2575560" cy="805180"/>
          </a:xfrm>
          <a:prstGeom prst="bentConnector4">
            <a:avLst>
              <a:gd name="adj1" fmla="val -4931"/>
              <a:gd name="adj2" fmla="val 56625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F28E9F75-CA03-70C3-C78F-DDFDF0787540}"/>
              </a:ext>
            </a:extLst>
          </p:cNvPr>
          <p:cNvSpPr/>
          <p:nvPr/>
        </p:nvSpPr>
        <p:spPr>
          <a:xfrm>
            <a:off x="2397760" y="2969260"/>
            <a:ext cx="1450340" cy="357917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12V Fuse Block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CDF877-57EE-C78C-1548-C604796059D9}"/>
              </a:ext>
            </a:extLst>
          </p:cNvPr>
          <p:cNvSpPr/>
          <p:nvPr/>
        </p:nvSpPr>
        <p:spPr>
          <a:xfrm>
            <a:off x="3507740" y="2862580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02AEAD-AE8B-F052-B441-FA7351880F1D}"/>
              </a:ext>
            </a:extLst>
          </p:cNvPr>
          <p:cNvSpPr/>
          <p:nvPr/>
        </p:nvSpPr>
        <p:spPr>
          <a:xfrm>
            <a:off x="2534920" y="2862580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83A7D3-9C06-609B-EC04-16394FCD9D81}"/>
              </a:ext>
            </a:extLst>
          </p:cNvPr>
          <p:cNvSpPr txBox="1"/>
          <p:nvPr/>
        </p:nvSpPr>
        <p:spPr>
          <a:xfrm>
            <a:off x="6003291" y="5843270"/>
            <a:ext cx="2887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Dual outlet case </a:t>
            </a:r>
            <a:r>
              <a:rPr lang="en-US">
                <a:hlinkClick r:id="rId3"/>
              </a:rPr>
              <a:t>Surface Mount Round Outlet - Dual – </a:t>
            </a:r>
            <a:r>
              <a:rPr lang="en-US" err="1">
                <a:hlinkClick r:id="rId3"/>
              </a:rPr>
              <a:t>Teralume</a:t>
            </a:r>
            <a:r>
              <a:rPr lang="en-US">
                <a:hlinkClick r:id="rId3"/>
              </a:rPr>
              <a:t> Industries</a:t>
            </a:r>
            <a:endParaRPr lang="en-US"/>
          </a:p>
        </p:txBody>
      </p:sp>
      <p:sp>
        <p:nvSpPr>
          <p:cNvPr id="29" name="Oval 28">
            <a:hlinkClick r:id="rId4"/>
            <a:extLst>
              <a:ext uri="{FF2B5EF4-FFF2-40B4-BE49-F238E27FC236}">
                <a16:creationId xmlns:a16="http://schemas.microsoft.com/office/drawing/2014/main" id="{F4E3382C-54EE-288A-953E-E796C965B576}"/>
              </a:ext>
            </a:extLst>
          </p:cNvPr>
          <p:cNvSpPr/>
          <p:nvPr/>
        </p:nvSpPr>
        <p:spPr>
          <a:xfrm>
            <a:off x="1789430" y="233680"/>
            <a:ext cx="518160" cy="5181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100</a:t>
            </a:r>
          </a:p>
        </p:txBody>
      </p:sp>
      <p:sp>
        <p:nvSpPr>
          <p:cNvPr id="30" name="Oval 29">
            <a:hlinkClick r:id="rId4"/>
            <a:extLst>
              <a:ext uri="{FF2B5EF4-FFF2-40B4-BE49-F238E27FC236}">
                <a16:creationId xmlns:a16="http://schemas.microsoft.com/office/drawing/2014/main" id="{98F043F9-9276-CB4D-43DF-717716810906}"/>
              </a:ext>
            </a:extLst>
          </p:cNvPr>
          <p:cNvSpPr/>
          <p:nvPr/>
        </p:nvSpPr>
        <p:spPr>
          <a:xfrm>
            <a:off x="1179830" y="233680"/>
            <a:ext cx="518160" cy="5181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100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3A4C23-B5C3-27BF-DFF8-FA8FB9DE113B}"/>
              </a:ext>
            </a:extLst>
          </p:cNvPr>
          <p:cNvSpPr/>
          <p:nvPr/>
        </p:nvSpPr>
        <p:spPr>
          <a:xfrm>
            <a:off x="2583180" y="3614421"/>
            <a:ext cx="107950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12A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9D90951-2A7A-B43D-142D-4D6AD28DB7D4}"/>
              </a:ext>
            </a:extLst>
          </p:cNvPr>
          <p:cNvCxnSpPr>
            <a:cxnSpLocks/>
            <a:stCxn id="29" idx="6"/>
            <a:endCxn id="31" idx="3"/>
          </p:cNvCxnSpPr>
          <p:nvPr/>
        </p:nvCxnSpPr>
        <p:spPr>
          <a:xfrm>
            <a:off x="2307590" y="492760"/>
            <a:ext cx="1355090" cy="3289301"/>
          </a:xfrm>
          <a:prstGeom prst="bentConnector3">
            <a:avLst>
              <a:gd name="adj1" fmla="val 11687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656AC8B-0461-62E3-5B3E-74FCA639987F}"/>
              </a:ext>
            </a:extLst>
          </p:cNvPr>
          <p:cNvCxnSpPr>
            <a:cxnSpLocks/>
            <a:stCxn id="29" idx="4"/>
            <a:endCxn id="31" idx="1"/>
          </p:cNvCxnSpPr>
          <p:nvPr/>
        </p:nvCxnSpPr>
        <p:spPr>
          <a:xfrm rot="16200000" flipH="1">
            <a:off x="800735" y="1999615"/>
            <a:ext cx="3030221" cy="534670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568807E-9408-2188-6C2A-FA78CC0CB835}"/>
              </a:ext>
            </a:extLst>
          </p:cNvPr>
          <p:cNvSpPr/>
          <p:nvPr/>
        </p:nvSpPr>
        <p:spPr>
          <a:xfrm>
            <a:off x="2583180" y="3992882"/>
            <a:ext cx="107950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12A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83DC9202-302B-B22D-E900-50405E789670}"/>
              </a:ext>
            </a:extLst>
          </p:cNvPr>
          <p:cNvCxnSpPr>
            <a:cxnSpLocks/>
            <a:stCxn id="30" idx="4"/>
            <a:endCxn id="45" idx="1"/>
          </p:cNvCxnSpPr>
          <p:nvPr/>
        </p:nvCxnSpPr>
        <p:spPr>
          <a:xfrm rot="16200000" flipH="1">
            <a:off x="306704" y="1884046"/>
            <a:ext cx="3408682" cy="1144270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E854FCCA-4A91-CDC0-91AC-86B16AB1257C}"/>
              </a:ext>
            </a:extLst>
          </p:cNvPr>
          <p:cNvCxnSpPr>
            <a:cxnSpLocks/>
            <a:stCxn id="30" idx="7"/>
            <a:endCxn id="45" idx="3"/>
          </p:cNvCxnSpPr>
          <p:nvPr/>
        </p:nvCxnSpPr>
        <p:spPr>
          <a:xfrm rot="16200000" flipH="1">
            <a:off x="716913" y="1214756"/>
            <a:ext cx="3850959" cy="2040573"/>
          </a:xfrm>
          <a:prstGeom prst="bentConnector4">
            <a:avLst>
              <a:gd name="adj1" fmla="val -4741"/>
              <a:gd name="adj2" fmla="val 11518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hlinkClick r:id="rId5"/>
            <a:extLst>
              <a:ext uri="{FF2B5EF4-FFF2-40B4-BE49-F238E27FC236}">
                <a16:creationId xmlns:a16="http://schemas.microsoft.com/office/drawing/2014/main" id="{FFFA1F32-EF86-CF65-894A-C0E633BD434F}"/>
              </a:ext>
            </a:extLst>
          </p:cNvPr>
          <p:cNvSpPr/>
          <p:nvPr/>
        </p:nvSpPr>
        <p:spPr>
          <a:xfrm>
            <a:off x="7479030" y="4897120"/>
            <a:ext cx="518160" cy="5181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65</a:t>
            </a:r>
          </a:p>
        </p:txBody>
      </p:sp>
      <p:sp>
        <p:nvSpPr>
          <p:cNvPr id="55" name="Oval 54">
            <a:hlinkClick r:id="rId5"/>
            <a:extLst>
              <a:ext uri="{FF2B5EF4-FFF2-40B4-BE49-F238E27FC236}">
                <a16:creationId xmlns:a16="http://schemas.microsoft.com/office/drawing/2014/main" id="{4A6B28EB-FBE5-D4E0-8C69-22855C1E8E82}"/>
              </a:ext>
            </a:extLst>
          </p:cNvPr>
          <p:cNvSpPr/>
          <p:nvPr/>
        </p:nvSpPr>
        <p:spPr>
          <a:xfrm>
            <a:off x="8084822" y="4897120"/>
            <a:ext cx="518160" cy="5181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65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C85804-6F0F-D49C-963E-66A429D1C473}"/>
              </a:ext>
            </a:extLst>
          </p:cNvPr>
          <p:cNvSpPr/>
          <p:nvPr/>
        </p:nvSpPr>
        <p:spPr>
          <a:xfrm>
            <a:off x="2583180" y="4344993"/>
            <a:ext cx="107950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AD15F8-90EF-CE2A-0BEF-F76AC1C4F47F}"/>
              </a:ext>
            </a:extLst>
          </p:cNvPr>
          <p:cNvSpPr/>
          <p:nvPr/>
        </p:nvSpPr>
        <p:spPr>
          <a:xfrm>
            <a:off x="2583180" y="4697104"/>
            <a:ext cx="107950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10A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C564579E-0347-BC9D-D064-80997F682451}"/>
              </a:ext>
            </a:extLst>
          </p:cNvPr>
          <p:cNvCxnSpPr>
            <a:cxnSpLocks/>
            <a:stCxn id="55" idx="4"/>
            <a:endCxn id="57" idx="3"/>
          </p:cNvCxnSpPr>
          <p:nvPr/>
        </p:nvCxnSpPr>
        <p:spPr>
          <a:xfrm rot="5400000" flipH="1">
            <a:off x="5728023" y="2799401"/>
            <a:ext cx="550536" cy="4681222"/>
          </a:xfrm>
          <a:prstGeom prst="bentConnector4">
            <a:avLst>
              <a:gd name="adj1" fmla="val -41523"/>
              <a:gd name="adj2" fmla="val 527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B499561C-4715-F6C1-8900-38F2EF4A9141}"/>
              </a:ext>
            </a:extLst>
          </p:cNvPr>
          <p:cNvCxnSpPr>
            <a:cxnSpLocks/>
            <a:stCxn id="54" idx="2"/>
            <a:endCxn id="56" idx="3"/>
          </p:cNvCxnSpPr>
          <p:nvPr/>
        </p:nvCxnSpPr>
        <p:spPr>
          <a:xfrm rot="10800000">
            <a:off x="3662680" y="4512634"/>
            <a:ext cx="3816350" cy="64356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16D89801-DD82-74D2-F4F2-486D3CD5AFD6}"/>
              </a:ext>
            </a:extLst>
          </p:cNvPr>
          <p:cNvCxnSpPr>
            <a:cxnSpLocks/>
            <a:stCxn id="54" idx="3"/>
            <a:endCxn id="56" idx="1"/>
          </p:cNvCxnSpPr>
          <p:nvPr/>
        </p:nvCxnSpPr>
        <p:spPr>
          <a:xfrm rot="5400000" flipH="1">
            <a:off x="4655665" y="2440149"/>
            <a:ext cx="826764" cy="4971733"/>
          </a:xfrm>
          <a:prstGeom prst="bentConnector4">
            <a:avLst>
              <a:gd name="adj1" fmla="val -44202"/>
              <a:gd name="adj2" fmla="val 104598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1B5315B-F105-D366-10B7-DC4941540DB7}"/>
              </a:ext>
            </a:extLst>
          </p:cNvPr>
          <p:cNvCxnSpPr>
            <a:cxnSpLocks/>
            <a:stCxn id="55" idx="3"/>
            <a:endCxn id="57" idx="1"/>
          </p:cNvCxnSpPr>
          <p:nvPr/>
        </p:nvCxnSpPr>
        <p:spPr>
          <a:xfrm rot="5400000" flipH="1">
            <a:off x="5134616" y="2313309"/>
            <a:ext cx="474653" cy="5577525"/>
          </a:xfrm>
          <a:prstGeom prst="bentConnector4">
            <a:avLst>
              <a:gd name="adj1" fmla="val -94116"/>
              <a:gd name="adj2" fmla="val 104099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CB701ED4-E766-5FC9-8E83-D4E003E4C995}"/>
              </a:ext>
            </a:extLst>
          </p:cNvPr>
          <p:cNvSpPr/>
          <p:nvPr/>
        </p:nvSpPr>
        <p:spPr>
          <a:xfrm>
            <a:off x="2583178" y="5049215"/>
            <a:ext cx="107950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9983AE-FF8E-86B3-45E8-527278D659B6}"/>
              </a:ext>
            </a:extLst>
          </p:cNvPr>
          <p:cNvSpPr/>
          <p:nvPr/>
        </p:nvSpPr>
        <p:spPr>
          <a:xfrm>
            <a:off x="162560" y="5384495"/>
            <a:ext cx="538480" cy="10772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/>
              <a:t>Lights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571D4AEB-8D65-066D-EFD0-7066742BC351}"/>
              </a:ext>
            </a:extLst>
          </p:cNvPr>
          <p:cNvCxnSpPr>
            <a:cxnSpLocks/>
            <a:stCxn id="73" idx="0"/>
            <a:endCxn id="72" idx="1"/>
          </p:cNvCxnSpPr>
          <p:nvPr/>
        </p:nvCxnSpPr>
        <p:spPr>
          <a:xfrm rot="5400000" flipH="1" flipV="1">
            <a:off x="1423669" y="4224986"/>
            <a:ext cx="167640" cy="2151378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4637E961-1AF5-4133-9F38-CF3F675B904A}"/>
              </a:ext>
            </a:extLst>
          </p:cNvPr>
          <p:cNvCxnSpPr>
            <a:cxnSpLocks/>
            <a:stCxn id="73" idx="3"/>
            <a:endCxn id="72" idx="3"/>
          </p:cNvCxnSpPr>
          <p:nvPr/>
        </p:nvCxnSpPr>
        <p:spPr>
          <a:xfrm flipV="1">
            <a:off x="701040" y="5216855"/>
            <a:ext cx="2961638" cy="706273"/>
          </a:xfrm>
          <a:prstGeom prst="bentConnector3">
            <a:avLst>
              <a:gd name="adj1" fmla="val 11355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91DE5C40-A828-0511-0DC4-713473D0373F}"/>
              </a:ext>
            </a:extLst>
          </p:cNvPr>
          <p:cNvSpPr/>
          <p:nvPr/>
        </p:nvSpPr>
        <p:spPr>
          <a:xfrm>
            <a:off x="5177790" y="1357251"/>
            <a:ext cx="688340" cy="3334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125A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C6B832-4DA6-C5F8-0DFF-042AB62EFABF}"/>
              </a:ext>
            </a:extLst>
          </p:cNvPr>
          <p:cNvSpPr/>
          <p:nvPr/>
        </p:nvSpPr>
        <p:spPr>
          <a:xfrm>
            <a:off x="6104574" y="2944182"/>
            <a:ext cx="1450340" cy="1005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554B8CF-CE72-C018-52F3-66D466B91E42}"/>
              </a:ext>
            </a:extLst>
          </p:cNvPr>
          <p:cNvSpPr/>
          <p:nvPr/>
        </p:nvSpPr>
        <p:spPr>
          <a:xfrm>
            <a:off x="7239954" y="2840043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5DC165E-7BDC-78EE-F290-24936992031F}"/>
              </a:ext>
            </a:extLst>
          </p:cNvPr>
          <p:cNvSpPr/>
          <p:nvPr/>
        </p:nvSpPr>
        <p:spPr>
          <a:xfrm>
            <a:off x="6267134" y="2840043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C58E8FDB-5BE9-5830-96A4-911FFE576FEB}"/>
              </a:ext>
            </a:extLst>
          </p:cNvPr>
          <p:cNvCxnSpPr>
            <a:cxnSpLocks/>
            <a:stCxn id="7" idx="6"/>
            <a:endCxn id="83" idx="0"/>
          </p:cNvCxnSpPr>
          <p:nvPr/>
        </p:nvCxnSpPr>
        <p:spPr>
          <a:xfrm>
            <a:off x="5217160" y="2057400"/>
            <a:ext cx="1156654" cy="782643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B8E4980D-F9CD-0677-1938-7325CF305037}"/>
              </a:ext>
            </a:extLst>
          </p:cNvPr>
          <p:cNvCxnSpPr>
            <a:cxnSpLocks/>
            <a:stCxn id="6" idx="6"/>
            <a:endCxn id="82" idx="0"/>
          </p:cNvCxnSpPr>
          <p:nvPr/>
        </p:nvCxnSpPr>
        <p:spPr>
          <a:xfrm>
            <a:off x="5234940" y="1112520"/>
            <a:ext cx="2111694" cy="1727523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64B978ED-ED62-4C4E-ED68-FD05CE8D0129}"/>
              </a:ext>
            </a:extLst>
          </p:cNvPr>
          <p:cNvSpPr/>
          <p:nvPr/>
        </p:nvSpPr>
        <p:spPr>
          <a:xfrm>
            <a:off x="5923280" y="990600"/>
            <a:ext cx="762000" cy="2841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250A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2CC81B4-788C-4101-9D62-F05C60788027}"/>
              </a:ext>
            </a:extLst>
          </p:cNvPr>
          <p:cNvSpPr/>
          <p:nvPr/>
        </p:nvSpPr>
        <p:spPr>
          <a:xfrm>
            <a:off x="6829744" y="3837000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E1ED8CC-7BC7-56F1-F56A-184808D10137}"/>
              </a:ext>
            </a:extLst>
          </p:cNvPr>
          <p:cNvSpPr/>
          <p:nvPr/>
        </p:nvSpPr>
        <p:spPr>
          <a:xfrm>
            <a:off x="7186617" y="3837000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EF84C1A-ADC2-E91F-58B0-0B270304533D}"/>
              </a:ext>
            </a:extLst>
          </p:cNvPr>
          <p:cNvSpPr/>
          <p:nvPr/>
        </p:nvSpPr>
        <p:spPr>
          <a:xfrm>
            <a:off x="8574408" y="2565239"/>
            <a:ext cx="1450340" cy="11431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/>
              <a:t>Circuit Breaker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2AD9991-9937-6BF4-E64A-4B41CD39AC5E}"/>
              </a:ext>
            </a:extLst>
          </p:cNvPr>
          <p:cNvSpPr/>
          <p:nvPr/>
        </p:nvSpPr>
        <p:spPr>
          <a:xfrm>
            <a:off x="8759828" y="3187701"/>
            <a:ext cx="107950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15A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8732393-1AD2-8977-3FC7-E5D76628A398}"/>
              </a:ext>
            </a:extLst>
          </p:cNvPr>
          <p:cNvSpPr/>
          <p:nvPr/>
        </p:nvSpPr>
        <p:spPr>
          <a:xfrm>
            <a:off x="8399389" y="3141981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F64C5001-78E1-4AC7-048C-A03AE30D4DA4}"/>
              </a:ext>
            </a:extLst>
          </p:cNvPr>
          <p:cNvCxnSpPr>
            <a:cxnSpLocks/>
            <a:stCxn id="110" idx="2"/>
            <a:endCxn id="92" idx="4"/>
          </p:cNvCxnSpPr>
          <p:nvPr/>
        </p:nvCxnSpPr>
        <p:spPr>
          <a:xfrm rot="10800000">
            <a:off x="6936424" y="4050361"/>
            <a:ext cx="3543932" cy="523233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86F6A130-4B75-E280-B011-0C84E15920ED}"/>
              </a:ext>
            </a:extLst>
          </p:cNvPr>
          <p:cNvCxnSpPr>
            <a:cxnSpLocks/>
            <a:stCxn id="96" idx="2"/>
            <a:endCxn id="93" idx="4"/>
          </p:cNvCxnSpPr>
          <p:nvPr/>
        </p:nvCxnSpPr>
        <p:spPr>
          <a:xfrm rot="10800000" flipV="1">
            <a:off x="7293297" y="3248660"/>
            <a:ext cx="1106092" cy="801699"/>
          </a:xfrm>
          <a:prstGeom prst="bentConnector4">
            <a:avLst>
              <a:gd name="adj1" fmla="val 45178"/>
              <a:gd name="adj2" fmla="val 12851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FBFA21B-550C-5858-BE35-E0297BF3A169}"/>
              </a:ext>
            </a:extLst>
          </p:cNvPr>
          <p:cNvSpPr/>
          <p:nvPr/>
        </p:nvSpPr>
        <p:spPr>
          <a:xfrm>
            <a:off x="10833753" y="228600"/>
            <a:ext cx="1260156" cy="13309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Induction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CAA48FF-43DD-18C0-97D0-8AC5F6546566}"/>
              </a:ext>
            </a:extLst>
          </p:cNvPr>
          <p:cNvSpPr/>
          <p:nvPr/>
        </p:nvSpPr>
        <p:spPr>
          <a:xfrm>
            <a:off x="10812786" y="1744980"/>
            <a:ext cx="1260156" cy="13309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Heated Blanket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2CCB9B8-BDBD-0D16-8A87-2639DBC0BF9A}"/>
              </a:ext>
            </a:extLst>
          </p:cNvPr>
          <p:cNvSpPr/>
          <p:nvPr/>
        </p:nvSpPr>
        <p:spPr>
          <a:xfrm>
            <a:off x="9937995" y="3159924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ED1626B-33CB-A3F7-CD1C-2F2F2A238211}"/>
              </a:ext>
            </a:extLst>
          </p:cNvPr>
          <p:cNvSpPr/>
          <p:nvPr/>
        </p:nvSpPr>
        <p:spPr>
          <a:xfrm>
            <a:off x="10556240" y="3614421"/>
            <a:ext cx="1203960" cy="16024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120V</a:t>
            </a:r>
          </a:p>
          <a:p>
            <a:pPr algn="ctr"/>
            <a:r>
              <a:rPr lang="en-US"/>
              <a:t>Dual</a:t>
            </a:r>
          </a:p>
          <a:p>
            <a:pPr algn="ctr"/>
            <a:r>
              <a:rPr lang="en-US"/>
              <a:t>Outlet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294E740-FA55-1131-E5B0-2F4561F036C4}"/>
              </a:ext>
            </a:extLst>
          </p:cNvPr>
          <p:cNvSpPr/>
          <p:nvPr/>
        </p:nvSpPr>
        <p:spPr>
          <a:xfrm>
            <a:off x="10480356" y="4466913"/>
            <a:ext cx="213360" cy="2133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7C1A053-C68C-C0CA-9F4B-3B2CC5753317}"/>
              </a:ext>
            </a:extLst>
          </p:cNvPr>
          <p:cNvSpPr/>
          <p:nvPr/>
        </p:nvSpPr>
        <p:spPr>
          <a:xfrm>
            <a:off x="10463215" y="4107832"/>
            <a:ext cx="213360" cy="213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6C670243-D88C-10A1-C989-22F71AEA4CED}"/>
              </a:ext>
            </a:extLst>
          </p:cNvPr>
          <p:cNvCxnSpPr>
            <a:cxnSpLocks/>
            <a:stCxn id="111" idx="2"/>
            <a:endCxn id="106" idx="6"/>
          </p:cNvCxnSpPr>
          <p:nvPr/>
        </p:nvCxnSpPr>
        <p:spPr>
          <a:xfrm rot="10800000">
            <a:off x="10151355" y="3266604"/>
            <a:ext cx="311860" cy="94790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AA3F653-8792-2302-7009-2C74902D5419}"/>
              </a:ext>
            </a:extLst>
          </p:cNvPr>
          <p:cNvSpPr/>
          <p:nvPr/>
        </p:nvSpPr>
        <p:spPr>
          <a:xfrm>
            <a:off x="2583178" y="5415051"/>
            <a:ext cx="107950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20A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9EB4D69-D075-0669-9B33-72B2F8009592}"/>
              </a:ext>
            </a:extLst>
          </p:cNvPr>
          <p:cNvSpPr/>
          <p:nvPr/>
        </p:nvSpPr>
        <p:spPr>
          <a:xfrm>
            <a:off x="838045" y="6365240"/>
            <a:ext cx="1532253" cy="569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Inflator</a:t>
            </a:r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404D4728-CB45-238F-33BA-194E9FFE5C45}"/>
              </a:ext>
            </a:extLst>
          </p:cNvPr>
          <p:cNvCxnSpPr>
            <a:cxnSpLocks/>
            <a:stCxn id="117" idx="0"/>
            <a:endCxn id="116" idx="1"/>
          </p:cNvCxnSpPr>
          <p:nvPr/>
        </p:nvCxnSpPr>
        <p:spPr>
          <a:xfrm rot="5400000" flipH="1" flipV="1">
            <a:off x="1702401" y="5484463"/>
            <a:ext cx="782549" cy="979006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A43250A4-C8B1-D63D-E183-7AB3FD8CDAC4}"/>
              </a:ext>
            </a:extLst>
          </p:cNvPr>
          <p:cNvCxnSpPr>
            <a:cxnSpLocks/>
            <a:stCxn id="117" idx="3"/>
            <a:endCxn id="116" idx="3"/>
          </p:cNvCxnSpPr>
          <p:nvPr/>
        </p:nvCxnSpPr>
        <p:spPr>
          <a:xfrm flipV="1">
            <a:off x="2370298" y="5582691"/>
            <a:ext cx="1292380" cy="1067049"/>
          </a:xfrm>
          <a:prstGeom prst="bentConnector3">
            <a:avLst>
              <a:gd name="adj1" fmla="val 11768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7130B9A-5853-DFC9-E157-89B2D4E21644}"/>
              </a:ext>
            </a:extLst>
          </p:cNvPr>
          <p:cNvSpPr/>
          <p:nvPr/>
        </p:nvSpPr>
        <p:spPr>
          <a:xfrm>
            <a:off x="2583178" y="5788528"/>
            <a:ext cx="107950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7.5A</a:t>
            </a:r>
          </a:p>
        </p:txBody>
      </p:sp>
      <p:sp>
        <p:nvSpPr>
          <p:cNvPr id="125" name="Rectangle 124">
            <a:hlinkClick r:id="rId6"/>
            <a:extLst>
              <a:ext uri="{FF2B5EF4-FFF2-40B4-BE49-F238E27FC236}">
                <a16:creationId xmlns:a16="http://schemas.microsoft.com/office/drawing/2014/main" id="{4F7DE1EC-F13E-0405-5644-390C275A2B85}"/>
              </a:ext>
            </a:extLst>
          </p:cNvPr>
          <p:cNvSpPr/>
          <p:nvPr/>
        </p:nvSpPr>
        <p:spPr>
          <a:xfrm>
            <a:off x="4147180" y="6268720"/>
            <a:ext cx="1532253" cy="569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Water pump</a:t>
            </a:r>
          </a:p>
        </p:txBody>
      </p: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B18D8E78-5F49-4C35-101F-A5E2CBAB6BA7}"/>
              </a:ext>
            </a:extLst>
          </p:cNvPr>
          <p:cNvCxnSpPr>
            <a:cxnSpLocks/>
            <a:stCxn id="125" idx="0"/>
            <a:endCxn id="124" idx="3"/>
          </p:cNvCxnSpPr>
          <p:nvPr/>
        </p:nvCxnSpPr>
        <p:spPr>
          <a:xfrm rot="16200000" flipV="1">
            <a:off x="4131717" y="5487129"/>
            <a:ext cx="312552" cy="1250629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6B02C2B9-EB1C-1477-A0EF-707EAB548FBC}"/>
              </a:ext>
            </a:extLst>
          </p:cNvPr>
          <p:cNvCxnSpPr>
            <a:cxnSpLocks/>
            <a:stCxn id="125" idx="1"/>
            <a:endCxn id="124" idx="2"/>
          </p:cNvCxnSpPr>
          <p:nvPr/>
        </p:nvCxnSpPr>
        <p:spPr>
          <a:xfrm rot="10800000">
            <a:off x="3122928" y="6123808"/>
            <a:ext cx="1024252" cy="429412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hlinkClick r:id="rId6"/>
            <a:extLst>
              <a:ext uri="{FF2B5EF4-FFF2-40B4-BE49-F238E27FC236}">
                <a16:creationId xmlns:a16="http://schemas.microsoft.com/office/drawing/2014/main" id="{7BCCC696-A583-B1FF-0BE9-6F738865DF4B}"/>
              </a:ext>
            </a:extLst>
          </p:cNvPr>
          <p:cNvSpPr/>
          <p:nvPr/>
        </p:nvSpPr>
        <p:spPr>
          <a:xfrm>
            <a:off x="141286" y="4236404"/>
            <a:ext cx="1532253" cy="569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Fridge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39FA87E-B4D5-9B0E-FF10-1788FA25BFEE}"/>
              </a:ext>
            </a:extLst>
          </p:cNvPr>
          <p:cNvSpPr/>
          <p:nvPr/>
        </p:nvSpPr>
        <p:spPr>
          <a:xfrm>
            <a:off x="2583177" y="6154058"/>
            <a:ext cx="107950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15A</a:t>
            </a:r>
          </a:p>
        </p:txBody>
      </p:sp>
      <p:cxnSp>
        <p:nvCxnSpPr>
          <p:cNvPr id="139" name="Connector: Elbow 138">
            <a:extLst>
              <a:ext uri="{FF2B5EF4-FFF2-40B4-BE49-F238E27FC236}">
                <a16:creationId xmlns:a16="http://schemas.microsoft.com/office/drawing/2014/main" id="{F10C436C-B5CF-7235-2540-A32C2B95B840}"/>
              </a:ext>
            </a:extLst>
          </p:cNvPr>
          <p:cNvCxnSpPr>
            <a:cxnSpLocks/>
            <a:stCxn id="133" idx="2"/>
            <a:endCxn id="134" idx="1"/>
          </p:cNvCxnSpPr>
          <p:nvPr/>
        </p:nvCxnSpPr>
        <p:spPr>
          <a:xfrm rot="16200000" flipH="1">
            <a:off x="987148" y="4725669"/>
            <a:ext cx="1516294" cy="1675764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nector: Elbow 142">
            <a:extLst>
              <a:ext uri="{FF2B5EF4-FFF2-40B4-BE49-F238E27FC236}">
                <a16:creationId xmlns:a16="http://schemas.microsoft.com/office/drawing/2014/main" id="{7E0BAC09-95A4-7ECA-23DC-3D3B935B1486}"/>
              </a:ext>
            </a:extLst>
          </p:cNvPr>
          <p:cNvCxnSpPr>
            <a:cxnSpLocks/>
            <a:stCxn id="133" idx="3"/>
            <a:endCxn id="134" idx="3"/>
          </p:cNvCxnSpPr>
          <p:nvPr/>
        </p:nvCxnSpPr>
        <p:spPr>
          <a:xfrm>
            <a:off x="1673539" y="4520904"/>
            <a:ext cx="1989138" cy="1800794"/>
          </a:xfrm>
          <a:prstGeom prst="bentConnector3">
            <a:avLst>
              <a:gd name="adj1" fmla="val 2823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7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B2BD8-94B1-220D-7894-27FD7013C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2EBCB-DE1B-1B0D-DE5C-B33BA470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68" y="5069688"/>
            <a:ext cx="1082252" cy="1405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26FCF-6879-04CB-0246-9B1E1BAC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8" y="4150082"/>
            <a:ext cx="1275028" cy="872387"/>
          </a:xfrm>
          <a:prstGeom prst="rect">
            <a:avLst/>
          </a:prstGeom>
        </p:spPr>
      </p:pic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FB2B3DDA-C8FD-4978-301D-358EF95C4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6852">
            <a:off x="697836" y="524932"/>
            <a:ext cx="581117" cy="804122"/>
          </a:xfrm>
          <a:prstGeom prst="rect">
            <a:avLst/>
          </a:prstGeom>
        </p:spPr>
      </p:pic>
      <p:pic>
        <p:nvPicPr>
          <p:cNvPr id="17" name="Picture 16">
            <a:hlinkClick r:id="rId6"/>
            <a:extLst>
              <a:ext uri="{FF2B5EF4-FFF2-40B4-BE49-F238E27FC236}">
                <a16:creationId xmlns:a16="http://schemas.microsoft.com/office/drawing/2014/main" id="{1C741484-0953-0417-9C73-4603DDCA2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823808">
            <a:off x="1577471" y="348103"/>
            <a:ext cx="905993" cy="9399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FF2054-EF15-D54C-114C-570E9DA8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32" y="309402"/>
            <a:ext cx="2232040" cy="20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3C2959-1AFD-D816-A05E-B0439F828A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104923">
            <a:off x="196208" y="2952435"/>
            <a:ext cx="1337902" cy="803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995646-1AE5-28CF-E498-50B1DE8C8CF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944" t="38687" r="31820" b="446"/>
          <a:stretch/>
        </p:blipFill>
        <p:spPr>
          <a:xfrm flipH="1">
            <a:off x="728418" y="1428308"/>
            <a:ext cx="299239" cy="1315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4CF1F4-3CD7-53D1-0666-517E9A386E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07690">
            <a:off x="1623767" y="3046887"/>
            <a:ext cx="905897" cy="169553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6367B2-3456-6F86-2ABD-17F6658CB77E}"/>
              </a:ext>
            </a:extLst>
          </p:cNvPr>
          <p:cNvCxnSpPr>
            <a:stCxn id="16" idx="1"/>
          </p:cNvCxnSpPr>
          <p:nvPr/>
        </p:nvCxnSpPr>
        <p:spPr>
          <a:xfrm flipH="1">
            <a:off x="1027657" y="3998123"/>
            <a:ext cx="608087" cy="1169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962A1A-F27F-EF14-B4B1-B6800F1913A7}"/>
              </a:ext>
            </a:extLst>
          </p:cNvPr>
          <p:cNvSpPr txBox="1"/>
          <p:nvPr/>
        </p:nvSpPr>
        <p:spPr>
          <a:xfrm>
            <a:off x="135372" y="124736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*not to scale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AB3B93-7C67-F2BE-FBC3-B98707032C2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944" t="38687" r="31820" b="446"/>
          <a:stretch/>
        </p:blipFill>
        <p:spPr>
          <a:xfrm rot="6529800" flipH="1">
            <a:off x="3219937" y="454930"/>
            <a:ext cx="299239" cy="1315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9B1E8E-C8CC-4959-E1CF-A258B35A697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944" t="38687" r="31820" b="446"/>
          <a:stretch/>
        </p:blipFill>
        <p:spPr>
          <a:xfrm rot="9954307" flipH="1">
            <a:off x="5121785" y="2086130"/>
            <a:ext cx="299239" cy="13156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7ABC5A-8F47-388A-F6C4-3D8EFBF774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8634" y="169458"/>
            <a:ext cx="1776232" cy="3538140"/>
          </a:xfrm>
          <a:prstGeom prst="rect">
            <a:avLst/>
          </a:prstGeom>
        </p:spPr>
      </p:pic>
      <p:pic>
        <p:nvPicPr>
          <p:cNvPr id="25" name="Picture 2" descr="1/2&quot; FNPT x 3/8&quot; Hose ID Natural Nylon Female Adapter">
            <a:extLst>
              <a:ext uri="{FF2B5EF4-FFF2-40B4-BE49-F238E27FC236}">
                <a16:creationId xmlns:a16="http://schemas.microsoft.com/office/drawing/2014/main" id="{F080864C-40CF-7BDD-556A-DC28B077A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9733">
            <a:off x="8234804" y="3982093"/>
            <a:ext cx="1342795" cy="13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B6729F-A608-27BF-CFCB-7642EE9847A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944" t="38687" r="31820" b="446"/>
          <a:stretch/>
        </p:blipFill>
        <p:spPr>
          <a:xfrm rot="8552474" flipH="1">
            <a:off x="5640632" y="3248053"/>
            <a:ext cx="299239" cy="13156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CF5771-E1E7-E184-3F7E-963E98E10AF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944" t="38687" r="31820" b="446"/>
          <a:stretch/>
        </p:blipFill>
        <p:spPr>
          <a:xfrm rot="7760549" flipH="1">
            <a:off x="6493621" y="4212634"/>
            <a:ext cx="299239" cy="13156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BA807E-6067-98AA-8CDF-CF7DD4C98A8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944" t="38687" r="31820" b="446"/>
          <a:stretch/>
        </p:blipFill>
        <p:spPr>
          <a:xfrm rot="6656317" flipH="1">
            <a:off x="7557113" y="4860179"/>
            <a:ext cx="299239" cy="13156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474562-03F2-AF97-6594-C3C7704C5B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9944" t="38687" r="31820" b="446"/>
          <a:stretch/>
        </p:blipFill>
        <p:spPr>
          <a:xfrm rot="2337145" flipH="1">
            <a:off x="8380861" y="5103542"/>
            <a:ext cx="299239" cy="782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B34C5A-A019-4D62-7F0F-C32F176BD7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14438" y="3227954"/>
            <a:ext cx="1711707" cy="133339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F8DFAF-ECE6-6239-7BD7-FFCF85437EC4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9163665" y="3620670"/>
            <a:ext cx="650773" cy="2739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9D95F4-FFF4-329E-405A-4431CDE93AEB}"/>
              </a:ext>
            </a:extLst>
          </p:cNvPr>
          <p:cNvSpPr txBox="1"/>
          <p:nvPr/>
        </p:nvSpPr>
        <p:spPr>
          <a:xfrm>
            <a:off x="3274142" y="6096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1A6692-7E51-861B-2C5B-ACA5A3F6C917}"/>
              </a:ext>
            </a:extLst>
          </p:cNvPr>
          <p:cNvSpPr txBox="1"/>
          <p:nvPr/>
        </p:nvSpPr>
        <p:spPr>
          <a:xfrm>
            <a:off x="387880" y="182324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217719-E4EB-05D6-0CA4-DB888667C14C}"/>
              </a:ext>
            </a:extLst>
          </p:cNvPr>
          <p:cNvSpPr txBox="1"/>
          <p:nvPr/>
        </p:nvSpPr>
        <p:spPr>
          <a:xfrm>
            <a:off x="6039648" y="378802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9A1660-4D1B-0C4B-0485-07EB667D8B1D}"/>
              </a:ext>
            </a:extLst>
          </p:cNvPr>
          <p:cNvSpPr txBox="1"/>
          <p:nvPr/>
        </p:nvSpPr>
        <p:spPr>
          <a:xfrm>
            <a:off x="300474" y="315970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D66336-B018-A6A2-9ECD-59004DF60F32}"/>
              </a:ext>
            </a:extLst>
          </p:cNvPr>
          <p:cNvSpPr txBox="1"/>
          <p:nvPr/>
        </p:nvSpPr>
        <p:spPr>
          <a:xfrm>
            <a:off x="2489027" y="352293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4BFF0F-EBA1-8DE5-9130-0C1D24433CF4}"/>
              </a:ext>
            </a:extLst>
          </p:cNvPr>
          <p:cNvSpPr txBox="1"/>
          <p:nvPr/>
        </p:nvSpPr>
        <p:spPr>
          <a:xfrm>
            <a:off x="344043" y="59641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CE6194-2D96-3733-A5E5-F2578F653017}"/>
              </a:ext>
            </a:extLst>
          </p:cNvPr>
          <p:cNvSpPr txBox="1"/>
          <p:nvPr/>
        </p:nvSpPr>
        <p:spPr>
          <a:xfrm>
            <a:off x="1838386" y="31113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DDE7DB-390F-1C75-6D4B-EAD10AADEFDA}"/>
              </a:ext>
            </a:extLst>
          </p:cNvPr>
          <p:cNvSpPr txBox="1"/>
          <p:nvPr/>
        </p:nvSpPr>
        <p:spPr>
          <a:xfrm>
            <a:off x="4522002" y="40918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(7)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F2014F-D178-84D0-23EC-4BB9660118C9}"/>
              </a:ext>
            </a:extLst>
          </p:cNvPr>
          <p:cNvSpPr txBox="1"/>
          <p:nvPr/>
        </p:nvSpPr>
        <p:spPr>
          <a:xfrm>
            <a:off x="8056178" y="421734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(8)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2E863B-FECB-6098-E516-141E50C0979E}"/>
              </a:ext>
            </a:extLst>
          </p:cNvPr>
          <p:cNvSpPr txBox="1"/>
          <p:nvPr/>
        </p:nvSpPr>
        <p:spPr>
          <a:xfrm>
            <a:off x="10307755" y="292081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(9)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F5C881-74DD-FA88-BDC3-7A3907C5F922}"/>
              </a:ext>
            </a:extLst>
          </p:cNvPr>
          <p:cNvSpPr txBox="1"/>
          <p:nvPr/>
        </p:nvSpPr>
        <p:spPr>
          <a:xfrm>
            <a:off x="7687215" y="1569196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984E8-11F3-7EC5-9C54-7AD6C7B1A4FB}"/>
              </a:ext>
            </a:extLst>
          </p:cNvPr>
          <p:cNvSpPr txBox="1"/>
          <p:nvPr/>
        </p:nvSpPr>
        <p:spPr>
          <a:xfrm>
            <a:off x="214418" y="5602989"/>
            <a:ext cx="44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85054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F919-EA70-228A-D0EE-80B6CF78D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E016BC-519E-9939-672B-AA21C1ED8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165" y="4718265"/>
            <a:ext cx="2397352" cy="2144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47A683-60B3-8C28-0688-B50476DE2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13024" y="2139735"/>
            <a:ext cx="1919247" cy="2069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4CD1B7-6BA0-54A8-5C5E-0F2D5B51E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881" y="494863"/>
            <a:ext cx="1468507" cy="16448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632F58-8865-FDA3-4CC2-42A216539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024" y="4036259"/>
            <a:ext cx="1461634" cy="1331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36B158-50FC-9741-1C80-F5AFA65953D9}"/>
              </a:ext>
            </a:extLst>
          </p:cNvPr>
          <p:cNvSpPr txBox="1"/>
          <p:nvPr/>
        </p:nvSpPr>
        <p:spPr>
          <a:xfrm>
            <a:off x="8675388" y="4036259"/>
            <a:ext cx="2346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Drips when disconnect: None</a:t>
            </a:r>
          </a:p>
          <a:p>
            <a:r>
              <a:rPr lang="en-US" dirty="0"/>
              <a:t>Lid weirdness: None (straight up)</a:t>
            </a:r>
          </a:p>
          <a:p>
            <a:r>
              <a:rPr lang="en-US" dirty="0"/>
              <a:t>Height: Worse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EFD5B-DD46-CA63-15AB-B8E816DA9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0000">
            <a:off x="6031054" y="1342523"/>
            <a:ext cx="1352352" cy="1325032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F732CEF-FEE3-1A20-A9C7-8540AA13428D}"/>
              </a:ext>
            </a:extLst>
          </p:cNvPr>
          <p:cNvSpPr/>
          <p:nvPr/>
        </p:nvSpPr>
        <p:spPr>
          <a:xfrm>
            <a:off x="3022333" y="1075058"/>
            <a:ext cx="1049153" cy="667773"/>
          </a:xfrm>
          <a:prstGeom prst="wedgeRectCallout">
            <a:avLst>
              <a:gd name="adj1" fmla="val 179244"/>
              <a:gd name="adj2" fmla="val 8953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9B43D34-14F6-A9C8-ACFD-DE64549EAED8}"/>
              </a:ext>
            </a:extLst>
          </p:cNvPr>
          <p:cNvSpPr/>
          <p:nvPr/>
        </p:nvSpPr>
        <p:spPr>
          <a:xfrm>
            <a:off x="2598822" y="2425566"/>
            <a:ext cx="1404860" cy="667773"/>
          </a:xfrm>
          <a:prstGeom prst="wedgeRectCallout">
            <a:avLst>
              <a:gd name="adj1" fmla="val 105821"/>
              <a:gd name="adj2" fmla="val 52200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Disconnect</a:t>
            </a:r>
          </a:p>
        </p:txBody>
      </p:sp>
    </p:spTree>
    <p:extLst>
      <p:ext uri="{BB962C8B-B14F-4D97-AF65-F5344CB8AC3E}">
        <p14:creationId xmlns:p14="http://schemas.microsoft.com/office/powerpoint/2010/main" val="94238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5F787-86A1-C1D1-9141-D08FBDCC9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19F84-7259-0FFD-661D-631CC17CAE5A}"/>
              </a:ext>
            </a:extLst>
          </p:cNvPr>
          <p:cNvSpPr/>
          <p:nvPr/>
        </p:nvSpPr>
        <p:spPr>
          <a:xfrm>
            <a:off x="470606" y="0"/>
            <a:ext cx="10972800" cy="6675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583F8-AAB2-5CB6-9D02-A3EC08717590}"/>
              </a:ext>
            </a:extLst>
          </p:cNvPr>
          <p:cNvSpPr/>
          <p:nvPr/>
        </p:nvSpPr>
        <p:spPr>
          <a:xfrm>
            <a:off x="4079187" y="0"/>
            <a:ext cx="128587" cy="6675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5BB516-45A1-8824-2E80-DDCB16204BDD}"/>
              </a:ext>
            </a:extLst>
          </p:cNvPr>
          <p:cNvSpPr/>
          <p:nvPr/>
        </p:nvSpPr>
        <p:spPr>
          <a:xfrm>
            <a:off x="7708317" y="20005"/>
            <a:ext cx="128587" cy="66551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4C8E4C-C20B-146A-E2F6-6C866F40AC9B}"/>
              </a:ext>
            </a:extLst>
          </p:cNvPr>
          <p:cNvSpPr/>
          <p:nvPr/>
        </p:nvSpPr>
        <p:spPr>
          <a:xfrm>
            <a:off x="5957006" y="3687509"/>
            <a:ext cx="5312664" cy="28346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BougeRV</a:t>
            </a:r>
            <a:r>
              <a:rPr lang="en-US"/>
              <a:t> Arch 200W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F79A3-01A6-8477-0B3F-107B268B6C14}"/>
              </a:ext>
            </a:extLst>
          </p:cNvPr>
          <p:cNvSpPr/>
          <p:nvPr/>
        </p:nvSpPr>
        <p:spPr>
          <a:xfrm>
            <a:off x="535175" y="681228"/>
            <a:ext cx="2834640" cy="53126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BougeRV</a:t>
            </a:r>
            <a:r>
              <a:rPr lang="en-US"/>
              <a:t> Arch 200W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B8B25-EDC7-A818-A731-AD367E6C2BDE}"/>
              </a:ext>
            </a:extLst>
          </p:cNvPr>
          <p:cNvSpPr/>
          <p:nvPr/>
        </p:nvSpPr>
        <p:spPr>
          <a:xfrm>
            <a:off x="5984885" y="335851"/>
            <a:ext cx="5312664" cy="283464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BougeRV</a:t>
            </a:r>
            <a:r>
              <a:rPr lang="en-US"/>
              <a:t> Arch 200W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B606A-E2AF-8687-44BB-513CC2759D54}"/>
              </a:ext>
            </a:extLst>
          </p:cNvPr>
          <p:cNvSpPr txBox="1"/>
          <p:nvPr/>
        </p:nvSpPr>
        <p:spPr>
          <a:xfrm rot="5400000">
            <a:off x="10734199" y="1506433"/>
            <a:ext cx="214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600w, $720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06E567-B05C-B0C2-6BF9-966456077F05}"/>
              </a:ext>
            </a:extLst>
          </p:cNvPr>
          <p:cNvGrpSpPr/>
          <p:nvPr/>
        </p:nvGrpSpPr>
        <p:grpSpPr>
          <a:xfrm>
            <a:off x="3515954" y="2514600"/>
            <a:ext cx="2350008" cy="1645920"/>
            <a:chOff x="3713908" y="2640331"/>
            <a:chExt cx="2350008" cy="16459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038609-FF74-E812-945F-EA8826BFFCA2}"/>
                </a:ext>
              </a:extLst>
            </p:cNvPr>
            <p:cNvSpPr/>
            <p:nvPr/>
          </p:nvSpPr>
          <p:spPr>
            <a:xfrm>
              <a:off x="4443424" y="2811780"/>
              <a:ext cx="1280160" cy="128016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Fan cutout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9FE1FE-9B17-9452-EA16-87BBD2BABC1F}"/>
                </a:ext>
              </a:extLst>
            </p:cNvPr>
            <p:cNvSpPr/>
            <p:nvPr/>
          </p:nvSpPr>
          <p:spPr>
            <a:xfrm>
              <a:off x="3713908" y="2640331"/>
              <a:ext cx="2350008" cy="1645920"/>
            </a:xfrm>
            <a:prstGeom prst="rect">
              <a:avLst/>
            </a:prstGeom>
            <a:solidFill>
              <a:schemeClr val="accent2">
                <a:alpha val="52000"/>
              </a:schemeClr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Fan overlay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15E51EB-61D4-EAFF-FCD2-C7EE96EAAB9A}"/>
              </a:ext>
            </a:extLst>
          </p:cNvPr>
          <p:cNvSpPr/>
          <p:nvPr/>
        </p:nvSpPr>
        <p:spPr>
          <a:xfrm>
            <a:off x="3265328" y="6148260"/>
            <a:ext cx="453741" cy="2884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E56306-BCE5-1F8F-0A3D-4CDFD7DA3038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3719069" y="2921170"/>
            <a:ext cx="2265816" cy="33713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586F2F-5C72-DA98-42E2-688F7F1C0483}"/>
              </a:ext>
            </a:extLst>
          </p:cNvPr>
          <p:cNvCxnSpPr>
            <a:cxnSpLocks/>
          </p:cNvCxnSpPr>
          <p:nvPr/>
        </p:nvCxnSpPr>
        <p:spPr>
          <a:xfrm flipH="1">
            <a:off x="3738855" y="2797204"/>
            <a:ext cx="2240278" cy="33472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76CF29-AD76-52CB-28F5-F7FB06861867}"/>
              </a:ext>
            </a:extLst>
          </p:cNvPr>
          <p:cNvCxnSpPr>
            <a:cxnSpLocks/>
          </p:cNvCxnSpPr>
          <p:nvPr/>
        </p:nvCxnSpPr>
        <p:spPr>
          <a:xfrm flipH="1">
            <a:off x="3729933" y="5388209"/>
            <a:ext cx="2211594" cy="10348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892F02-04ED-2594-B23C-564340783E04}"/>
              </a:ext>
            </a:extLst>
          </p:cNvPr>
          <p:cNvCxnSpPr>
            <a:cxnSpLocks/>
          </p:cNvCxnSpPr>
          <p:nvPr/>
        </p:nvCxnSpPr>
        <p:spPr>
          <a:xfrm flipH="1">
            <a:off x="3729933" y="5259334"/>
            <a:ext cx="2243035" cy="11046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946A40E-D80F-AEDC-F6BE-E91F555536DE}"/>
              </a:ext>
            </a:extLst>
          </p:cNvPr>
          <p:cNvSpPr txBox="1"/>
          <p:nvPr/>
        </p:nvSpPr>
        <p:spPr>
          <a:xfrm>
            <a:off x="2329623" y="6300865"/>
            <a:ext cx="1189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20V, 24A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DDCAF4-9F5C-DA11-BA55-E7B0C501B83C}"/>
              </a:ext>
            </a:extLst>
          </p:cNvPr>
          <p:cNvSpPr/>
          <p:nvPr/>
        </p:nvSpPr>
        <p:spPr>
          <a:xfrm>
            <a:off x="1176690" y="6147340"/>
            <a:ext cx="453741" cy="2884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B36324-6439-BC65-7C88-2638289F0915}"/>
              </a:ext>
            </a:extLst>
          </p:cNvPr>
          <p:cNvCxnSpPr>
            <a:cxnSpLocks/>
          </p:cNvCxnSpPr>
          <p:nvPr/>
        </p:nvCxnSpPr>
        <p:spPr>
          <a:xfrm>
            <a:off x="1327741" y="5993892"/>
            <a:ext cx="0" cy="14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5113C8-C3B8-25A0-15E2-1480475B2EBC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1403561" y="5993892"/>
            <a:ext cx="15225" cy="1534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D8F8FB3-E677-6207-0F00-F0500CA304B9}"/>
              </a:ext>
            </a:extLst>
          </p:cNvPr>
          <p:cNvCxnSpPr>
            <a:cxnSpLocks/>
          </p:cNvCxnSpPr>
          <p:nvPr/>
        </p:nvCxnSpPr>
        <p:spPr>
          <a:xfrm flipH="1">
            <a:off x="1645910" y="6203483"/>
            <a:ext cx="1619418" cy="521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58F48B1-B237-D25D-5862-4B9180B4684E}"/>
              </a:ext>
            </a:extLst>
          </p:cNvPr>
          <p:cNvCxnSpPr>
            <a:cxnSpLocks/>
            <a:stCxn id="5" idx="1"/>
            <a:endCxn id="31" idx="3"/>
          </p:cNvCxnSpPr>
          <p:nvPr/>
        </p:nvCxnSpPr>
        <p:spPr>
          <a:xfrm flipH="1" flipV="1">
            <a:off x="1630431" y="6291558"/>
            <a:ext cx="1634897" cy="9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921BAD-905C-5AA1-C744-EDEACAE2DCB4}"/>
              </a:ext>
            </a:extLst>
          </p:cNvPr>
          <p:cNvCxnSpPr>
            <a:cxnSpLocks/>
          </p:cNvCxnSpPr>
          <p:nvPr/>
        </p:nvCxnSpPr>
        <p:spPr>
          <a:xfrm flipH="1" flipV="1">
            <a:off x="671435" y="6363666"/>
            <a:ext cx="505255" cy="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66461C8-DB86-6FC8-457B-774815B9B937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702466" y="6261314"/>
            <a:ext cx="474224" cy="302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A6DFB61-E65A-BA5E-E77C-BEE03CC9CAFD}"/>
              </a:ext>
            </a:extLst>
          </p:cNvPr>
          <p:cNvSpPr txBox="1"/>
          <p:nvPr/>
        </p:nvSpPr>
        <p:spPr>
          <a:xfrm>
            <a:off x="322467" y="6381531"/>
            <a:ext cx="1189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20V, 36A</a:t>
            </a:r>
          </a:p>
        </p:txBody>
      </p:sp>
    </p:spTree>
    <p:extLst>
      <p:ext uri="{BB962C8B-B14F-4D97-AF65-F5344CB8AC3E}">
        <p14:creationId xmlns:p14="http://schemas.microsoft.com/office/powerpoint/2010/main" val="1245735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272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Tacoma Tune Build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Leader</dc:creator>
  <cp:lastModifiedBy>Andrew Leader</cp:lastModifiedBy>
  <cp:revision>2</cp:revision>
  <dcterms:created xsi:type="dcterms:W3CDTF">2024-12-22T02:45:53Z</dcterms:created>
  <dcterms:modified xsi:type="dcterms:W3CDTF">2024-12-22T03:21:20Z</dcterms:modified>
</cp:coreProperties>
</file>